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Lst>
  <p:notesMasterIdLst>
    <p:notesMasterId r:id="rId37"/>
  </p:notesMasterIdLst>
  <p:sldIdLst>
    <p:sldId id="258" r:id="rId2"/>
    <p:sldId id="1254" r:id="rId3"/>
    <p:sldId id="1276" r:id="rId4"/>
    <p:sldId id="1277" r:id="rId5"/>
    <p:sldId id="1279" r:id="rId6"/>
    <p:sldId id="1275" r:id="rId7"/>
    <p:sldId id="263" r:id="rId8"/>
    <p:sldId id="1280" r:id="rId9"/>
    <p:sldId id="1281" r:id="rId10"/>
    <p:sldId id="1282" r:id="rId11"/>
    <p:sldId id="1284" r:id="rId12"/>
    <p:sldId id="1307" r:id="rId13"/>
    <p:sldId id="1308" r:id="rId14"/>
    <p:sldId id="1285" r:id="rId15"/>
    <p:sldId id="1286" r:id="rId16"/>
    <p:sldId id="1287" r:id="rId17"/>
    <p:sldId id="1288" r:id="rId18"/>
    <p:sldId id="1283" r:id="rId19"/>
    <p:sldId id="1289" r:id="rId20"/>
    <p:sldId id="1290" r:id="rId21"/>
    <p:sldId id="1291" r:id="rId22"/>
    <p:sldId id="1292" r:id="rId23"/>
    <p:sldId id="1293" r:id="rId24"/>
    <p:sldId id="1294" r:id="rId25"/>
    <p:sldId id="1295" r:id="rId26"/>
    <p:sldId id="1296" r:id="rId27"/>
    <p:sldId id="1297" r:id="rId28"/>
    <p:sldId id="1298" r:id="rId29"/>
    <p:sldId id="1299" r:id="rId30"/>
    <p:sldId id="1300" r:id="rId31"/>
    <p:sldId id="1301" r:id="rId32"/>
    <p:sldId id="1302" r:id="rId33"/>
    <p:sldId id="1303" r:id="rId34"/>
    <p:sldId id="1304" r:id="rId35"/>
    <p:sldId id="1305" r:id="rId3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1">
          <p15:clr>
            <a:srgbClr val="A4A3A4"/>
          </p15:clr>
        </p15:guide>
        <p15:guide id="2" orient="horz" pos="3092">
          <p15:clr>
            <a:srgbClr val="A4A3A4"/>
          </p15:clr>
        </p15:guide>
        <p15:guide id="3" orient="horz" pos="517">
          <p15:clr>
            <a:srgbClr val="A4A3A4"/>
          </p15:clr>
        </p15:guide>
        <p15:guide id="4" orient="horz" pos="895">
          <p15:clr>
            <a:srgbClr val="A4A3A4"/>
          </p15:clr>
        </p15:guide>
        <p15:guide id="5" orient="horz" pos="2387">
          <p15:clr>
            <a:srgbClr val="A4A3A4"/>
          </p15:clr>
        </p15:guide>
        <p15:guide id="6" pos="5565">
          <p15:clr>
            <a:srgbClr val="A4A3A4"/>
          </p15:clr>
        </p15:guide>
        <p15:guide id="7" pos="317">
          <p15:clr>
            <a:srgbClr val="A4A3A4"/>
          </p15:clr>
        </p15:guide>
        <p15:guide id="8" pos="15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E60"/>
    <a:srgbClr val="454849"/>
    <a:srgbClr val="FFAF64"/>
    <a:srgbClr val="00609C"/>
    <a:srgbClr val="007836"/>
    <a:srgbClr val="0B1F8F"/>
    <a:srgbClr val="335A95"/>
    <a:srgbClr val="00A19C"/>
    <a:srgbClr val="A12B2F"/>
    <a:srgbClr val="ECAA0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93"/>
    <p:restoredTop sz="94532"/>
  </p:normalViewPr>
  <p:slideViewPr>
    <p:cSldViewPr snapToGrid="0">
      <p:cViewPr varScale="1">
        <p:scale>
          <a:sx n="137" d="100"/>
          <a:sy n="137" d="100"/>
        </p:scale>
        <p:origin x="192" y="184"/>
      </p:cViewPr>
      <p:guideLst>
        <p:guide orient="horz" pos="271"/>
        <p:guide orient="horz" pos="3092"/>
        <p:guide orient="horz" pos="517"/>
        <p:guide orient="horz" pos="895"/>
        <p:guide orient="horz" pos="2387"/>
        <p:guide pos="5565"/>
        <p:guide pos="317"/>
        <p:guide pos="1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80A489-9093-C54A-B1C3-374F661A0010}" type="datetimeFigureOut">
              <a:rPr lang="en-US" smtClean="0"/>
              <a:t>5/22/25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AA7A1A-8011-3A42-91B8-EE1BD44E4455}" type="slidenum">
              <a:rPr lang="en-US" smtClean="0"/>
              <a:t>8</a:t>
            </a:fld>
            <a:endParaRPr lang="en-US"/>
          </a:p>
        </p:txBody>
      </p:sp>
    </p:spTree>
    <p:extLst>
      <p:ext uri="{BB962C8B-B14F-4D97-AF65-F5344CB8AC3E}">
        <p14:creationId xmlns:p14="http://schemas.microsoft.com/office/powerpoint/2010/main" val="16894521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 xmlns:a14="http://schemas.microsoft.com/office/drawing/2010/main">
                <a:solidFill>
                  <a:srgbClr val="FFFFFF"/>
                </a:solidFill>
              </a14:hiddenFill>
            </a:ext>
          </a:extLst>
        </p:spPr>
      </p:pic>
      <p:pic>
        <p:nvPicPr>
          <p:cNvPr id="37" name="Picture 3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3"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a:t>Type in SECTION BREAK TITLE</a:t>
            </a:r>
          </a:p>
        </p:txBody>
      </p:sp>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1861819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LRG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4" name="Text Placeholder 3"/>
          <p:cNvSpPr>
            <a:spLocks noGrp="1"/>
          </p:cNvSpPr>
          <p:nvPr>
            <p:ph type="body" sz="quarter" idx="13"/>
          </p:nvPr>
        </p:nvSpPr>
        <p:spPr>
          <a:xfrm>
            <a:off x="488732" y="4106864"/>
            <a:ext cx="4114800"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a:t>Click to edit Master text styles</a:t>
            </a:r>
          </a:p>
          <a:p>
            <a:pPr lvl="1"/>
            <a:r>
              <a:rPr lang="en-US"/>
              <a:t>Second level</a:t>
            </a:r>
          </a:p>
        </p:txBody>
      </p:sp>
      <p:sp>
        <p:nvSpPr>
          <p:cNvPr id="15" name="Text Placeholder 3"/>
          <p:cNvSpPr>
            <a:spLocks noGrp="1"/>
          </p:cNvSpPr>
          <p:nvPr>
            <p:ph type="body" sz="quarter" idx="14"/>
          </p:nvPr>
        </p:nvSpPr>
        <p:spPr>
          <a:xfrm>
            <a:off x="4716216" y="4106864"/>
            <a:ext cx="4097585" cy="686876"/>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a:t>Click to edit Master text styles</a:t>
            </a:r>
          </a:p>
          <a:p>
            <a:pPr lvl="1"/>
            <a:r>
              <a:rPr lang="en-US"/>
              <a:t>Second level</a:t>
            </a:r>
          </a:p>
        </p:txBody>
      </p:sp>
      <p:sp>
        <p:nvSpPr>
          <p:cNvPr id="9" name="Picture Placeholder 4"/>
          <p:cNvSpPr>
            <a:spLocks noGrp="1"/>
          </p:cNvSpPr>
          <p:nvPr>
            <p:ph type="pic" sz="quarter" idx="15" hasCustomPrompt="1"/>
          </p:nvPr>
        </p:nvSpPr>
        <p:spPr>
          <a:xfrm>
            <a:off x="495679" y="1420813"/>
            <a:ext cx="4023360" cy="2686050"/>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12" name="Picture Placeholder 4"/>
          <p:cNvSpPr>
            <a:spLocks noGrp="1"/>
          </p:cNvSpPr>
          <p:nvPr>
            <p:ph type="pic" sz="quarter" idx="16" hasCustomPrompt="1"/>
          </p:nvPr>
        </p:nvSpPr>
        <p:spPr>
          <a:xfrm>
            <a:off x="4709050" y="1420813"/>
            <a:ext cx="4023360" cy="2686050"/>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baseline="0"/>
            </a:lvl1pPr>
          </a:lstStyle>
          <a:p>
            <a:r>
              <a:rPr lang="en-US"/>
              <a:t>TWO Large IMAGES w/bullets </a:t>
            </a:r>
            <a:br>
              <a:rPr lang="en-US"/>
            </a:br>
            <a:r>
              <a:rPr lang="en-US"/>
              <a:t>Headline in </a:t>
            </a:r>
            <a:r>
              <a:rPr lang="en-US" err="1"/>
              <a:t>arial</a:t>
            </a:r>
            <a:r>
              <a:rPr lang="en-US"/>
              <a:t> and all caps</a:t>
            </a:r>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11"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Tree>
    <p:extLst>
      <p:ext uri="{BB962C8B-B14F-4D97-AF65-F5344CB8AC3E}">
        <p14:creationId xmlns:p14="http://schemas.microsoft.com/office/powerpoint/2010/main" val="34604716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S/caption - TWO images">
    <p:spTree>
      <p:nvGrpSpPr>
        <p:cNvPr id="1" name=""/>
        <p:cNvGrpSpPr/>
        <p:nvPr/>
      </p:nvGrpSpPr>
      <p:grpSpPr>
        <a:xfrm>
          <a:off x="0" y="0"/>
          <a:ext cx="0" cy="0"/>
          <a:chOff x="0" y="0"/>
          <a:chExt cx="0" cy="0"/>
        </a:xfrm>
      </p:grpSpPr>
      <p:sp>
        <p:nvSpPr>
          <p:cNvPr id="9" name="Picture Placeholder 4"/>
          <p:cNvSpPr>
            <a:spLocks noGrp="1" noChangeAspect="1"/>
          </p:cNvSpPr>
          <p:nvPr>
            <p:ph type="pic" sz="quarter" idx="15" hasCustomPrompt="1"/>
          </p:nvPr>
        </p:nvSpPr>
        <p:spPr>
          <a:xfrm>
            <a:off x="676630" y="1417046"/>
            <a:ext cx="3790374" cy="280811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0" name="Text Placeholder 5"/>
          <p:cNvSpPr>
            <a:spLocks noGrp="1"/>
          </p:cNvSpPr>
          <p:nvPr>
            <p:ph type="body" sz="quarter" idx="17" hasCustomPrompt="1"/>
          </p:nvPr>
        </p:nvSpPr>
        <p:spPr>
          <a:xfrm>
            <a:off x="676630" y="4256434"/>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a:p>
            <a:r>
              <a:rPr lang="en-US"/>
              <a:t>Image Caption </a:t>
            </a:r>
          </a:p>
          <a:p>
            <a:r>
              <a:rPr lang="en-US"/>
              <a:t>Image Caption </a:t>
            </a:r>
          </a:p>
          <a:p>
            <a:r>
              <a:rPr lang="en-US"/>
              <a:t> </a:t>
            </a:r>
          </a:p>
        </p:txBody>
      </p:sp>
      <p:sp>
        <p:nvSpPr>
          <p:cNvPr id="2" name="Title 1"/>
          <p:cNvSpPr>
            <a:spLocks noGrp="1"/>
          </p:cNvSpPr>
          <p:nvPr>
            <p:ph type="title" hasCustomPrompt="1"/>
          </p:nvPr>
        </p:nvSpPr>
        <p:spPr/>
        <p:txBody>
          <a:bodyPr/>
          <a:lstStyle>
            <a:lvl1pPr>
              <a:defRPr/>
            </a:lvl1pPr>
          </a:lstStyle>
          <a:p>
            <a:r>
              <a:rPr lang="en-US"/>
              <a:t>TWO IMAGES with captions</a:t>
            </a:r>
            <a:br>
              <a:rPr lang="en-US"/>
            </a:br>
            <a:r>
              <a:rPr lang="en-US"/>
              <a:t>Headline in </a:t>
            </a:r>
            <a:r>
              <a:rPr lang="en-US" err="1"/>
              <a:t>arial</a:t>
            </a:r>
            <a:r>
              <a:rPr lang="en-US"/>
              <a:t> and all caps</a:t>
            </a:r>
          </a:p>
        </p:txBody>
      </p:sp>
      <p:sp>
        <p:nvSpPr>
          <p:cNvPr id="4" name="Slide Number Placeholder 3"/>
          <p:cNvSpPr>
            <a:spLocks noGrp="1"/>
          </p:cNvSpPr>
          <p:nvPr>
            <p:ph type="sldNum" sz="quarter" idx="19"/>
          </p:nvPr>
        </p:nvSpPr>
        <p:spPr/>
        <p:txBody>
          <a:bodyPr/>
          <a:lstStyle/>
          <a:p>
            <a:fld id="{AEFAAC5A-9C4F-4278-920D-DF2BAB595749}" type="slidenum">
              <a:rPr lang="en-US" smtClean="0"/>
              <a:pPr/>
              <a:t>‹#›</a:t>
            </a:fld>
            <a:endParaRPr lang="en-US"/>
          </a:p>
        </p:txBody>
      </p:sp>
      <p:sp>
        <p:nvSpPr>
          <p:cNvPr id="14"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16" name="Picture Placeholder 4"/>
          <p:cNvSpPr>
            <a:spLocks noGrp="1" noChangeAspect="1"/>
          </p:cNvSpPr>
          <p:nvPr>
            <p:ph type="pic" sz="quarter" idx="21" hasCustomPrompt="1"/>
          </p:nvPr>
        </p:nvSpPr>
        <p:spPr>
          <a:xfrm>
            <a:off x="4765130" y="1416462"/>
            <a:ext cx="3790374" cy="280811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7" name="Text Placeholder 5"/>
          <p:cNvSpPr>
            <a:spLocks noGrp="1"/>
          </p:cNvSpPr>
          <p:nvPr>
            <p:ph type="body" sz="quarter" idx="22" hasCustomPrompt="1"/>
          </p:nvPr>
        </p:nvSpPr>
        <p:spPr>
          <a:xfrm>
            <a:off x="4765130" y="4255850"/>
            <a:ext cx="3840480" cy="438773"/>
          </a:xfrm>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a:p>
            <a:r>
              <a:rPr lang="en-US"/>
              <a:t>Image Caption </a:t>
            </a:r>
          </a:p>
          <a:p>
            <a:r>
              <a:rPr lang="en-US"/>
              <a:t>Image Caption </a:t>
            </a:r>
          </a:p>
          <a:p>
            <a:r>
              <a:rPr lang="en-US"/>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2817194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7" name="Text Placeholder 5"/>
          <p:cNvSpPr>
            <a:spLocks noGrp="1"/>
          </p:cNvSpPr>
          <p:nvPr>
            <p:ph type="body" sz="quarter" idx="12" hasCustomPrompt="1"/>
          </p:nvPr>
        </p:nvSpPr>
        <p:spPr>
          <a:xfrm>
            <a:off x="457201" y="1019437"/>
            <a:ext cx="8372901" cy="364070"/>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4" name="Text Placeholder 3"/>
          <p:cNvSpPr>
            <a:spLocks noGrp="1"/>
          </p:cNvSpPr>
          <p:nvPr>
            <p:ph type="body" sz="quarter" idx="13"/>
          </p:nvPr>
        </p:nvSpPr>
        <p:spPr>
          <a:xfrm>
            <a:off x="495879"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a:t>Click to edit Master text styles</a:t>
            </a:r>
          </a:p>
          <a:p>
            <a:pPr lvl="1"/>
            <a:r>
              <a:rPr lang="en-US"/>
              <a:t>Second level</a:t>
            </a:r>
          </a:p>
          <a:p>
            <a:pPr lvl="2"/>
            <a:r>
              <a:rPr lang="en-US"/>
              <a:t>Third level</a:t>
            </a:r>
          </a:p>
        </p:txBody>
      </p:sp>
      <p:sp>
        <p:nvSpPr>
          <p:cNvPr id="15" name="Text Placeholder 3"/>
          <p:cNvSpPr>
            <a:spLocks noGrp="1"/>
          </p:cNvSpPr>
          <p:nvPr>
            <p:ph type="body" sz="quarter" idx="14"/>
          </p:nvPr>
        </p:nvSpPr>
        <p:spPr>
          <a:xfrm>
            <a:off x="3381086" y="2854960"/>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a:t>Click to edit Master text styles</a:t>
            </a:r>
          </a:p>
          <a:p>
            <a:pPr lvl="1"/>
            <a:r>
              <a:rPr lang="en-US"/>
              <a:t>Second level</a:t>
            </a:r>
          </a:p>
          <a:p>
            <a:pPr lvl="2"/>
            <a:r>
              <a:rPr lang="en-US"/>
              <a:t>Third level</a:t>
            </a:r>
          </a:p>
        </p:txBody>
      </p:sp>
      <p:sp>
        <p:nvSpPr>
          <p:cNvPr id="9" name="Picture Placeholder 4"/>
          <p:cNvSpPr>
            <a:spLocks noGrp="1" noChangeAspect="1"/>
          </p:cNvSpPr>
          <p:nvPr>
            <p:ph type="pic" sz="quarter" idx="15" hasCustomPrompt="1"/>
          </p:nvPr>
        </p:nvSpPr>
        <p:spPr>
          <a:xfrm>
            <a:off x="503079" y="1415695"/>
            <a:ext cx="2361244" cy="1365433"/>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2" name="Picture Placeholder 4"/>
          <p:cNvSpPr>
            <a:spLocks noGrp="1" noChangeAspect="1"/>
          </p:cNvSpPr>
          <p:nvPr>
            <p:ph type="pic" sz="quarter" idx="16" hasCustomPrompt="1"/>
          </p:nvPr>
        </p:nvSpPr>
        <p:spPr>
          <a:xfrm>
            <a:off x="3388286" y="1415695"/>
            <a:ext cx="2361244" cy="1365433"/>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7" name="Text Placeholder 3"/>
          <p:cNvSpPr>
            <a:spLocks noGrp="1"/>
          </p:cNvSpPr>
          <p:nvPr>
            <p:ph type="body" sz="quarter" idx="19"/>
          </p:nvPr>
        </p:nvSpPr>
        <p:spPr>
          <a:xfrm>
            <a:off x="6261696" y="2856834"/>
            <a:ext cx="2465584" cy="1609958"/>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defRPr sz="1200"/>
            </a:lvl4pPr>
            <a:lvl5pPr marL="1084263" indent="-171450">
              <a:defRPr sz="1200"/>
            </a:lvl5pPr>
          </a:lstStyle>
          <a:p>
            <a:pPr lvl="0"/>
            <a:r>
              <a:rPr lang="en-US"/>
              <a:t>Click to edit Master text styles</a:t>
            </a:r>
          </a:p>
          <a:p>
            <a:pPr lvl="1"/>
            <a:r>
              <a:rPr lang="en-US"/>
              <a:t>Second level</a:t>
            </a:r>
          </a:p>
          <a:p>
            <a:pPr lvl="2"/>
            <a:r>
              <a:rPr lang="en-US"/>
              <a:t>Third level</a:t>
            </a:r>
          </a:p>
        </p:txBody>
      </p:sp>
      <p:sp>
        <p:nvSpPr>
          <p:cNvPr id="18" name="Picture Placeholder 4"/>
          <p:cNvSpPr>
            <a:spLocks noGrp="1" noChangeAspect="1"/>
          </p:cNvSpPr>
          <p:nvPr>
            <p:ph type="pic" sz="quarter" idx="20" hasCustomPrompt="1"/>
          </p:nvPr>
        </p:nvSpPr>
        <p:spPr>
          <a:xfrm>
            <a:off x="6268896" y="1417569"/>
            <a:ext cx="2361244" cy="1365433"/>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a:lvl1pPr>
          </a:lstStyle>
          <a:p>
            <a:r>
              <a:rPr lang="en-US"/>
              <a:t>THREE IMAGES – HORIZONTAL</a:t>
            </a:r>
            <a:br>
              <a:rPr lang="en-US"/>
            </a:br>
            <a:r>
              <a:rPr lang="en-US"/>
              <a:t>Headline in </a:t>
            </a:r>
            <a:r>
              <a:rPr lang="en-US" err="1"/>
              <a:t>arial</a:t>
            </a:r>
            <a:r>
              <a:rPr lang="en-US"/>
              <a:t> and all caps</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4174887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S/captions/bullets - FOUR Images">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1418980"/>
            <a:ext cx="2240280" cy="1678712"/>
          </a:xfrm>
          <a:solidFill>
            <a:schemeClr val="bg1">
              <a:lumMod val="75000"/>
            </a:schemeClr>
          </a:solidFill>
        </p:spPr>
        <p:txBody>
          <a:bodyPr lIns="0" tIns="731520" anchor="t" anchorCtr="0"/>
          <a:lstStyle>
            <a:lvl1pPr marL="0" indent="0" algn="ctr">
              <a:buNone/>
              <a:defRPr baseline="0"/>
            </a:lvl1pPr>
          </a:lstStyle>
          <a:p>
            <a:r>
              <a:rPr lang="en-US"/>
              <a:t>Click icon to insert an image</a:t>
            </a:r>
          </a:p>
        </p:txBody>
      </p:sp>
      <p:sp>
        <p:nvSpPr>
          <p:cNvPr id="9" name="Picture Placeholder 4"/>
          <p:cNvSpPr>
            <a:spLocks noGrp="1" noChangeAspect="1"/>
          </p:cNvSpPr>
          <p:nvPr>
            <p:ph type="pic" sz="quarter" idx="15" hasCustomPrompt="1"/>
          </p:nvPr>
        </p:nvSpPr>
        <p:spPr>
          <a:xfrm>
            <a:off x="2453235" y="1418980"/>
            <a:ext cx="2240280" cy="167871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10" name="Picture Placeholder 4"/>
          <p:cNvSpPr>
            <a:spLocks noGrp="1" noChangeAspect="1"/>
          </p:cNvSpPr>
          <p:nvPr>
            <p:ph type="pic" sz="quarter" idx="16" hasCustomPrompt="1"/>
          </p:nvPr>
        </p:nvSpPr>
        <p:spPr>
          <a:xfrm>
            <a:off x="4688341" y="1418980"/>
            <a:ext cx="2240280" cy="1678712"/>
          </a:xfrm>
          <a:solidFill>
            <a:schemeClr val="bg1">
              <a:lumMod val="75000"/>
            </a:schemeClr>
          </a:solidFill>
        </p:spPr>
        <p:txBody>
          <a:bodyPr lIns="0" tIns="731520" anchor="t" anchorCtr="0"/>
          <a:lstStyle>
            <a:lvl1pPr marL="0" indent="0" algn="ctr">
              <a:buNone/>
              <a:defRPr baseline="0"/>
            </a:lvl1pPr>
          </a:lstStyle>
          <a:p>
            <a:r>
              <a:rPr lang="en-US"/>
              <a:t>Click icon to insert an image</a:t>
            </a:r>
          </a:p>
        </p:txBody>
      </p:sp>
      <p:sp>
        <p:nvSpPr>
          <p:cNvPr id="11" name="Picture Placeholder 4"/>
          <p:cNvSpPr>
            <a:spLocks noGrp="1" noChangeAspect="1"/>
          </p:cNvSpPr>
          <p:nvPr>
            <p:ph type="pic" sz="quarter" idx="17" hasCustomPrompt="1"/>
          </p:nvPr>
        </p:nvSpPr>
        <p:spPr>
          <a:xfrm>
            <a:off x="6906022" y="1418980"/>
            <a:ext cx="2240280" cy="167871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8" name="Text Placeholder 7"/>
          <p:cNvSpPr>
            <a:spLocks noGrp="1"/>
          </p:cNvSpPr>
          <p:nvPr>
            <p:ph type="body" sz="quarter" idx="14"/>
          </p:nvPr>
        </p:nvSpPr>
        <p:spPr>
          <a:xfrm>
            <a:off x="469900" y="3672521"/>
            <a:ext cx="8434552" cy="1086330"/>
          </a:xfrm>
          <a:noFill/>
        </p:spPr>
        <p:txBody>
          <a:bodyPr lIns="0" tIns="91440"/>
          <a:lstStyle>
            <a:lvl1pPr>
              <a:defRPr sz="2000">
                <a:solidFill>
                  <a:srgbClr val="000000"/>
                </a:solidFill>
              </a:defRPr>
            </a:lvl1pPr>
            <a:lvl2pPr>
              <a:defRPr sz="2000">
                <a:solidFill>
                  <a:srgbClr val="000000"/>
                </a:solidFill>
              </a:defRPr>
            </a:lvl2pPr>
            <a:lvl3pPr>
              <a:defRPr sz="2000">
                <a:solidFill>
                  <a:srgbClr val="000000"/>
                </a:solidFill>
              </a:defRPr>
            </a:lvl3pPr>
            <a:lvl4pPr>
              <a:defRPr sz="2000">
                <a:solidFill>
                  <a:srgbClr val="000000"/>
                </a:solidFill>
              </a:defRPr>
            </a:lvl4pPr>
            <a:lvl5pPr>
              <a:defRPr sz="2000">
                <a:solidFill>
                  <a:srgbClr val="000000"/>
                </a:solidFill>
              </a:defRPr>
            </a:lvl5pPr>
          </a:lstStyle>
          <a:p>
            <a:pPr lvl="0"/>
            <a:r>
              <a:rPr lang="en-US"/>
              <a:t>Click to edit Master text styles</a:t>
            </a:r>
          </a:p>
          <a:p>
            <a:pPr lvl="1"/>
            <a:r>
              <a:rPr lang="en-US"/>
              <a:t>Second level</a:t>
            </a:r>
          </a:p>
        </p:txBody>
      </p:sp>
      <p:sp>
        <p:nvSpPr>
          <p:cNvPr id="3" name="Title 2"/>
          <p:cNvSpPr>
            <a:spLocks noGrp="1"/>
          </p:cNvSpPr>
          <p:nvPr>
            <p:ph type="title" hasCustomPrompt="1"/>
          </p:nvPr>
        </p:nvSpPr>
        <p:spPr/>
        <p:txBody>
          <a:bodyPr/>
          <a:lstStyle>
            <a:lvl1pPr algn="l" defTabSz="457200" rtl="0" eaLnBrk="1" latinLnBrk="0" hangingPunct="1">
              <a:lnSpc>
                <a:spcPct val="95000"/>
              </a:lnSpc>
              <a:spcBef>
                <a:spcPct val="0"/>
              </a:spcBef>
              <a:buNone/>
              <a:defRPr lang="en-US" sz="2800" b="1" i="0" kern="1200" cap="all" baseline="0" dirty="0">
                <a:solidFill>
                  <a:schemeClr val="tx1">
                    <a:lumMod val="50000"/>
                  </a:schemeClr>
                </a:solidFill>
                <a:latin typeface="+mj-lt"/>
                <a:ea typeface="+mj-ea"/>
                <a:cs typeface="+mj-cs"/>
              </a:defRPr>
            </a:lvl1pPr>
          </a:lstStyle>
          <a:p>
            <a:r>
              <a:rPr lang="en-US"/>
              <a:t>four images, captions and bullets</a:t>
            </a:r>
            <a:br>
              <a:rPr lang="en-US"/>
            </a:br>
            <a:r>
              <a:rPr lang="en-US"/>
              <a:t>Headline is </a:t>
            </a:r>
            <a:r>
              <a:rPr lang="en-US" err="1"/>
              <a:t>arial</a:t>
            </a:r>
            <a:r>
              <a:rPr lang="en-US"/>
              <a:t> in all caps</a:t>
            </a:r>
          </a:p>
        </p:txBody>
      </p:sp>
      <p:sp>
        <p:nvSpPr>
          <p:cNvPr id="4" name="Text Placeholder 3"/>
          <p:cNvSpPr>
            <a:spLocks noGrp="1"/>
          </p:cNvSpPr>
          <p:nvPr>
            <p:ph type="body" sz="quarter" idx="18" hasCustomPrompt="1"/>
          </p:nvPr>
        </p:nvSpPr>
        <p:spPr>
          <a:xfrm>
            <a:off x="218128" y="3127171"/>
            <a:ext cx="2238469" cy="358378"/>
          </a:xfrm>
          <a:noFill/>
        </p:spPr>
        <p:txBody>
          <a:bodyPr lIns="91440" rIns="91440"/>
          <a:lstStyle>
            <a:lvl1pPr marL="0" indent="0">
              <a:lnSpc>
                <a:spcPct val="95000"/>
              </a:lnSpc>
              <a:buNone/>
              <a:defRPr sz="1200" b="0" baseline="0">
                <a:solidFill>
                  <a:srgbClr val="000000"/>
                </a:solidFill>
              </a:defRPr>
            </a:lvl1pPr>
          </a:lstStyle>
          <a:p>
            <a:pPr lvl="0"/>
            <a:r>
              <a:rPr lang="en-US"/>
              <a:t>Image caption Image caption Image caption Image caption Image</a:t>
            </a:r>
          </a:p>
        </p:txBody>
      </p:sp>
      <p:sp>
        <p:nvSpPr>
          <p:cNvPr id="16" name="Text Placeholder 3"/>
          <p:cNvSpPr>
            <a:spLocks noGrp="1"/>
          </p:cNvSpPr>
          <p:nvPr>
            <p:ph type="body" sz="quarter" idx="19" hasCustomPrompt="1"/>
          </p:nvPr>
        </p:nvSpPr>
        <p:spPr>
          <a:xfrm>
            <a:off x="2442595" y="3127171"/>
            <a:ext cx="2238469" cy="358378"/>
          </a:xfrm>
          <a:noFill/>
        </p:spPr>
        <p:txBody>
          <a:bodyPr lIns="91440" rIns="91440"/>
          <a:lstStyle>
            <a:lvl1pPr marL="0" indent="0">
              <a:lnSpc>
                <a:spcPct val="95000"/>
              </a:lnSpc>
              <a:buNone/>
              <a:defRPr sz="1200" b="0">
                <a:solidFill>
                  <a:srgbClr val="000000"/>
                </a:solidFill>
              </a:defRPr>
            </a:lvl1pPr>
          </a:lstStyle>
          <a:p>
            <a:pPr lvl="0"/>
            <a:r>
              <a:rPr lang="en-US"/>
              <a:t>Image caption Image caption Image caption Image caption Image</a:t>
            </a:r>
          </a:p>
        </p:txBody>
      </p:sp>
      <p:sp>
        <p:nvSpPr>
          <p:cNvPr id="17" name="Text Placeholder 3"/>
          <p:cNvSpPr>
            <a:spLocks noGrp="1"/>
          </p:cNvSpPr>
          <p:nvPr>
            <p:ph type="body" sz="quarter" idx="20" hasCustomPrompt="1"/>
          </p:nvPr>
        </p:nvSpPr>
        <p:spPr>
          <a:xfrm>
            <a:off x="4681064" y="3127171"/>
            <a:ext cx="2238469" cy="358378"/>
          </a:xfrm>
          <a:noFill/>
        </p:spPr>
        <p:txBody>
          <a:bodyPr lIns="91440" rIns="91440"/>
          <a:lstStyle>
            <a:lvl1pPr marL="0" indent="0">
              <a:lnSpc>
                <a:spcPct val="95000"/>
              </a:lnSpc>
              <a:buNone/>
              <a:defRPr sz="1200" b="0">
                <a:solidFill>
                  <a:srgbClr val="000000"/>
                </a:solidFill>
              </a:defRPr>
            </a:lvl1pPr>
          </a:lstStyle>
          <a:p>
            <a:pPr lvl="0"/>
            <a:r>
              <a:rPr lang="en-US"/>
              <a:t>Image caption Image caption Image caption Image caption Image</a:t>
            </a:r>
          </a:p>
        </p:txBody>
      </p:sp>
      <p:sp>
        <p:nvSpPr>
          <p:cNvPr id="18" name="Text Placeholder 3"/>
          <p:cNvSpPr>
            <a:spLocks noGrp="1"/>
          </p:cNvSpPr>
          <p:nvPr>
            <p:ph type="body" sz="quarter" idx="21" hasCustomPrompt="1"/>
          </p:nvPr>
        </p:nvSpPr>
        <p:spPr>
          <a:xfrm>
            <a:off x="6905532" y="3127171"/>
            <a:ext cx="2238469" cy="358378"/>
          </a:xfrm>
          <a:noFill/>
        </p:spPr>
        <p:txBody>
          <a:bodyPr lIns="91440" rIns="91440"/>
          <a:lstStyle>
            <a:lvl1pPr marL="0" indent="0">
              <a:lnSpc>
                <a:spcPct val="95000"/>
              </a:lnSpc>
              <a:buNone/>
              <a:defRPr sz="1200" b="0">
                <a:solidFill>
                  <a:srgbClr val="000000"/>
                </a:solidFill>
              </a:defRPr>
            </a:lvl1pPr>
          </a:lstStyle>
          <a:p>
            <a:pPr lvl="0"/>
            <a:r>
              <a:rPr lang="en-US"/>
              <a:t>Image caption Image caption Image caption Image caption Image</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7" name="Slide Number Placeholder 6"/>
          <p:cNvSpPr>
            <a:spLocks noGrp="1"/>
          </p:cNvSpPr>
          <p:nvPr>
            <p:ph type="sldNum" sz="quarter" idx="24"/>
          </p:nvPr>
        </p:nvSpPr>
        <p:spPr/>
        <p:txBody>
          <a:bodyPr/>
          <a:lstStyle/>
          <a:p>
            <a:fld id="{AEFAAC5A-9C4F-4278-920D-DF2BAB595749}" type="slidenum">
              <a:rPr lang="en-US" smtClean="0"/>
              <a:pPr/>
              <a:t>‹#›</a:t>
            </a:fld>
            <a:endParaRPr lang="en-US"/>
          </a:p>
        </p:txBody>
      </p:sp>
      <p:sp>
        <p:nvSpPr>
          <p:cNvPr id="19" name="Text Placeholder 5"/>
          <p:cNvSpPr>
            <a:spLocks noGrp="1"/>
          </p:cNvSpPr>
          <p:nvPr>
            <p:ph type="body" sz="quarter" idx="12" hasCustomPrompt="1"/>
          </p:nvPr>
        </p:nvSpPr>
        <p:spPr>
          <a:xfrm>
            <a:off x="457201" y="1019437"/>
            <a:ext cx="8372901" cy="374786"/>
          </a:xfrm>
          <a:ln>
            <a:noFill/>
          </a:ln>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Tree>
    <p:extLst>
      <p:ext uri="{BB962C8B-B14F-4D97-AF65-F5344CB8AC3E}">
        <p14:creationId xmlns:p14="http://schemas.microsoft.com/office/powerpoint/2010/main" val="2014219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S/caption - FOUR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four IMAGES with captions</a:t>
            </a:r>
            <a:br>
              <a:rPr lang="en-US"/>
            </a:br>
            <a:r>
              <a:rPr lang="en-US"/>
              <a:t>Headline in </a:t>
            </a:r>
            <a:r>
              <a:rPr lang="en-US" err="1"/>
              <a:t>arial</a:t>
            </a:r>
            <a:r>
              <a:rPr lang="en-US"/>
              <a:t> and all caps</a:t>
            </a:r>
          </a:p>
        </p:txBody>
      </p:sp>
      <p:sp>
        <p:nvSpPr>
          <p:cNvPr id="3" name="Slide Number Placeholder 2"/>
          <p:cNvSpPr>
            <a:spLocks noGrp="1"/>
          </p:cNvSpPr>
          <p:nvPr>
            <p:ph type="sldNum" sz="quarter" idx="23"/>
          </p:nvPr>
        </p:nvSpPr>
        <p:spPr/>
        <p:txBody>
          <a:bodyPr/>
          <a:lstStyle/>
          <a:p>
            <a:fld id="{AEFAAC5A-9C4F-4278-920D-DF2BAB595749}" type="slidenum">
              <a:rPr lang="en-US" smtClean="0"/>
              <a:pPr/>
              <a:t>‹#›</a:t>
            </a:fld>
            <a:endParaRPr lang="en-US"/>
          </a:p>
        </p:txBody>
      </p:sp>
      <p:sp>
        <p:nvSpPr>
          <p:cNvPr id="17" name="Text Placeholder 5"/>
          <p:cNvSpPr>
            <a:spLocks noGrp="1"/>
          </p:cNvSpPr>
          <p:nvPr>
            <p:ph type="body" sz="quarter" idx="12" hasCustomPrompt="1"/>
          </p:nvPr>
        </p:nvSpPr>
        <p:spPr>
          <a:xfrm>
            <a:off x="457201" y="1019437"/>
            <a:ext cx="8372901" cy="207749"/>
          </a:xfrm>
          <a:ln>
            <a:noFill/>
          </a:ln>
        </p:spPr>
        <p:txBody>
          <a:bodyPr bIns="0">
            <a:norm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15" name="Picture Placeholder 4"/>
          <p:cNvSpPr>
            <a:spLocks noGrp="1" noChangeAspect="1"/>
          </p:cNvSpPr>
          <p:nvPr>
            <p:ph type="pic" sz="quarter" idx="15" hasCustomPrompt="1"/>
          </p:nvPr>
        </p:nvSpPr>
        <p:spPr>
          <a:xfrm>
            <a:off x="487437" y="1420813"/>
            <a:ext cx="3790374" cy="138342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6" name="Text Placeholder 5"/>
          <p:cNvSpPr>
            <a:spLocks noGrp="1"/>
          </p:cNvSpPr>
          <p:nvPr>
            <p:ph type="body" sz="quarter" idx="17" hasCustomPrompt="1"/>
          </p:nvPr>
        </p:nvSpPr>
        <p:spPr>
          <a:xfrm>
            <a:off x="487437"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p:txBody>
      </p:sp>
      <p:sp>
        <p:nvSpPr>
          <p:cNvPr id="18" name="Picture Placeholder 4"/>
          <p:cNvSpPr>
            <a:spLocks noGrp="1" noChangeAspect="1"/>
          </p:cNvSpPr>
          <p:nvPr>
            <p:ph type="pic" sz="quarter" idx="25" hasCustomPrompt="1"/>
          </p:nvPr>
        </p:nvSpPr>
        <p:spPr>
          <a:xfrm>
            <a:off x="4912432" y="1420813"/>
            <a:ext cx="3790374" cy="138342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19" name="Text Placeholder 5"/>
          <p:cNvSpPr>
            <a:spLocks noGrp="1"/>
          </p:cNvSpPr>
          <p:nvPr>
            <p:ph type="body" sz="quarter" idx="26" hasCustomPrompt="1"/>
          </p:nvPr>
        </p:nvSpPr>
        <p:spPr>
          <a:xfrm>
            <a:off x="4912432" y="2822383"/>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p:txBody>
      </p:sp>
      <p:sp>
        <p:nvSpPr>
          <p:cNvPr id="20" name="Picture Placeholder 4"/>
          <p:cNvSpPr>
            <a:spLocks noGrp="1" noChangeAspect="1"/>
          </p:cNvSpPr>
          <p:nvPr>
            <p:ph type="pic" sz="quarter" idx="27" hasCustomPrompt="1"/>
          </p:nvPr>
        </p:nvSpPr>
        <p:spPr>
          <a:xfrm>
            <a:off x="487437" y="3097650"/>
            <a:ext cx="3790374" cy="138342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23" name="Text Placeholder 5"/>
          <p:cNvSpPr>
            <a:spLocks noGrp="1"/>
          </p:cNvSpPr>
          <p:nvPr>
            <p:ph type="body" sz="quarter" idx="28" hasCustomPrompt="1"/>
          </p:nvPr>
        </p:nvSpPr>
        <p:spPr>
          <a:xfrm>
            <a:off x="487437" y="4502674"/>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p:txBody>
      </p:sp>
      <p:sp>
        <p:nvSpPr>
          <p:cNvPr id="24" name="Picture Placeholder 4"/>
          <p:cNvSpPr>
            <a:spLocks noGrp="1" noChangeAspect="1"/>
          </p:cNvSpPr>
          <p:nvPr>
            <p:ph type="pic" sz="quarter" idx="29" hasCustomPrompt="1"/>
          </p:nvPr>
        </p:nvSpPr>
        <p:spPr>
          <a:xfrm>
            <a:off x="4912432" y="3097650"/>
            <a:ext cx="3790374" cy="1383425"/>
          </a:xfrm>
          <a:solidFill>
            <a:schemeClr val="bg1">
              <a:lumMod val="75000"/>
            </a:schemeClr>
          </a:solidFill>
        </p:spPr>
        <p:txBody>
          <a:bodyPr tIns="182880"/>
          <a:lstStyle>
            <a:lvl1pPr marL="0" indent="0" algn="ctr">
              <a:buNone/>
              <a:defRPr baseline="0"/>
            </a:lvl1pPr>
          </a:lstStyle>
          <a:p>
            <a:r>
              <a:rPr lang="en-US"/>
              <a:t>Click icon to insert an image</a:t>
            </a:r>
          </a:p>
        </p:txBody>
      </p:sp>
      <p:sp>
        <p:nvSpPr>
          <p:cNvPr id="27" name="Text Placeholder 5"/>
          <p:cNvSpPr>
            <a:spLocks noGrp="1"/>
          </p:cNvSpPr>
          <p:nvPr>
            <p:ph type="body" sz="quarter" idx="30" hasCustomPrompt="1"/>
          </p:nvPr>
        </p:nvSpPr>
        <p:spPr>
          <a:xfrm>
            <a:off x="4912432" y="4505517"/>
            <a:ext cx="3840480" cy="276137"/>
          </a:xfrm>
          <a:ln>
            <a:noFill/>
          </a:ln>
        </p:spPr>
        <p:txBody>
          <a:bodyPr bIns="0" anchor="t" anchorCtr="0">
            <a:normAutofit/>
          </a:bodyPr>
          <a:lstStyle>
            <a:lvl1pPr marL="0" marR="0" indent="0" algn="l" defTabSz="457200" rtl="0" eaLnBrk="1" fontAlgn="auto" latinLnBrk="0" hangingPunct="1">
              <a:lnSpc>
                <a:spcPct val="100000"/>
              </a:lnSpc>
              <a:spcBef>
                <a:spcPts val="0"/>
              </a:spcBef>
              <a:spcAft>
                <a:spcPts val="0"/>
              </a:spcAft>
              <a:buClrTx/>
              <a:buSzTx/>
              <a:buFont typeface="Wingdings" pitchFamily="2" charset="2"/>
              <a:buNone/>
              <a:tabLst/>
              <a:defRPr sz="1200" b="0" cap="none" baseline="0"/>
            </a:lvl1pPr>
          </a:lstStyle>
          <a:p>
            <a:r>
              <a:rPr lang="en-US"/>
              <a:t>Image Caption</a:t>
            </a:r>
          </a:p>
        </p:txBody>
      </p:sp>
    </p:spTree>
    <p:extLst>
      <p:ext uri="{BB962C8B-B14F-4D97-AF65-F5344CB8AC3E}">
        <p14:creationId xmlns:p14="http://schemas.microsoft.com/office/powerpoint/2010/main" val="42359211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rts, Graphs, Table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a:t>graph, chart or table slide. </a:t>
            </a:r>
            <a:br>
              <a:rPr lang="en-US"/>
            </a:br>
            <a:r>
              <a:rPr lang="en-US"/>
              <a:t>Headline in all caps, Arial Font</a:t>
            </a:r>
          </a:p>
        </p:txBody>
      </p:sp>
      <p:sp>
        <p:nvSpPr>
          <p:cNvPr id="3" name="Content Placeholder 2"/>
          <p:cNvSpPr>
            <a:spLocks noGrp="1"/>
          </p:cNvSpPr>
          <p:nvPr>
            <p:ph idx="1" hasCustomPrompt="1"/>
          </p:nvPr>
        </p:nvSpPr>
        <p:spPr>
          <a:xfrm>
            <a:off x="457201" y="1417579"/>
            <a:ext cx="8372901" cy="3022394"/>
          </a:xfrm>
        </p:spPr>
        <p:txBody>
          <a:bodyPr/>
          <a:lstStyle>
            <a:lvl1pPr>
              <a:defRPr baseline="0"/>
            </a:lvl1pPr>
          </a:lstStyle>
          <a:p>
            <a:pPr lvl="0"/>
            <a:r>
              <a:rPr lang="en-US"/>
              <a:t>Click an icon below to add a chart, graph, or table.</a:t>
            </a:r>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7" name="Text Placeholder 6"/>
          <p:cNvSpPr>
            <a:spLocks noGrp="1"/>
          </p:cNvSpPr>
          <p:nvPr>
            <p:ph type="body" sz="quarter" idx="13" hasCustomPrompt="1"/>
          </p:nvPr>
        </p:nvSpPr>
        <p:spPr>
          <a:xfrm>
            <a:off x="443573" y="4457863"/>
            <a:ext cx="3711039" cy="240746"/>
          </a:xfrm>
        </p:spPr>
        <p:txBody>
          <a:bodyPr bIns="0" anchor="t" anchorCtr="0"/>
          <a:lstStyle>
            <a:lvl1pPr marL="0" indent="0">
              <a:buNone/>
              <a:defRPr sz="1050" baseline="0"/>
            </a:lvl1pPr>
          </a:lstStyle>
          <a:p>
            <a:pPr lvl="0"/>
            <a:r>
              <a:rPr lang="en-US"/>
              <a:t>Source:</a:t>
            </a:r>
          </a:p>
        </p:txBody>
      </p:sp>
    </p:spTree>
    <p:extLst>
      <p:ext uri="{BB962C8B-B14F-4D97-AF65-F5344CB8AC3E}">
        <p14:creationId xmlns:p14="http://schemas.microsoft.com/office/powerpoint/2010/main" val="3500419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9754" y="4562475"/>
            <a:ext cx="1540844" cy="555086"/>
          </a:xfrm>
          <a:prstGeom prst="rect">
            <a:avLst/>
          </a:prstGeom>
          <a:noFill/>
          <a:extLst>
            <a:ext uri="{909E8E84-426E-40dd-AFC4-6F175D3DCCD1}">
              <a14:hiddenFill xmlns="" xmlns:a14="http://schemas.microsoft.com/office/drawing/2010/main">
                <a:solidFill>
                  <a:srgbClr val="FFFFFF"/>
                </a:solidFill>
              </a14:hiddenFill>
            </a:ext>
          </a:extLst>
        </p:spPr>
      </p:pic>
      <p:pic>
        <p:nvPicPr>
          <p:cNvPr id="7" name="Picture 6"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0"/>
            <a:ext cx="9144000" cy="4488688"/>
          </a:xfrm>
          <a:prstGeom prst="rect">
            <a:avLst/>
          </a:prstGeom>
        </p:spPr>
      </p:pic>
      <p:sp>
        <p:nvSpPr>
          <p:cNvPr id="8" name="Text Placeholder 2"/>
          <p:cNvSpPr>
            <a:spLocks noGrp="1"/>
          </p:cNvSpPr>
          <p:nvPr>
            <p:ph type="body" sz="quarter" idx="10" hasCustomPrompt="1"/>
          </p:nvPr>
        </p:nvSpPr>
        <p:spPr>
          <a:xfrm>
            <a:off x="0" y="-10684"/>
            <a:ext cx="9143999" cy="4499372"/>
          </a:xfrm>
          <a:solidFill>
            <a:schemeClr val="accent2">
              <a:alpha val="90000"/>
            </a:schemeClr>
          </a:solidFill>
        </p:spPr>
        <p:txBody>
          <a:bodyPr lIns="457200" tIns="0" bIns="457200" anchor="ctr"/>
          <a:lstStyle>
            <a:lvl1pPr marL="0" indent="0">
              <a:buNone/>
              <a:defRPr sz="2800" b="1" cap="all" baseline="0">
                <a:solidFill>
                  <a:schemeClr val="bg1"/>
                </a:solidFill>
              </a:defRPr>
            </a:lvl1pPr>
          </a:lstStyle>
          <a:p>
            <a:pPr lvl="0"/>
            <a:r>
              <a:rPr lang="en-US"/>
              <a:t>Type in closing statement</a:t>
            </a:r>
          </a:p>
        </p:txBody>
      </p:sp>
      <p:sp>
        <p:nvSpPr>
          <p:cNvPr id="9" name="TextBox 8"/>
          <p:cNvSpPr txBox="1"/>
          <p:nvPr userDrawn="1"/>
        </p:nvSpPr>
        <p:spPr>
          <a:xfrm>
            <a:off x="-991004" y="-1815882"/>
            <a:ext cx="3782000" cy="1600438"/>
          </a:xfrm>
          <a:prstGeom prst="rect">
            <a:avLst/>
          </a:prstGeom>
          <a:solidFill>
            <a:schemeClr val="bg1">
              <a:lumMod val="50000"/>
            </a:schemeClr>
          </a:solidFill>
        </p:spPr>
        <p:txBody>
          <a:bodyPr wrap="square" rtlCol="0">
            <a:spAutoFit/>
          </a:bodyPr>
          <a:lstStyle/>
          <a:p>
            <a:r>
              <a:rPr lang="en-US" sz="1400" b="1">
                <a:solidFill>
                  <a:schemeClr val="bg1"/>
                </a:solidFill>
              </a:rPr>
              <a:t>Suggested</a:t>
            </a:r>
            <a:r>
              <a:rPr lang="en-US" sz="1400" b="1" baseline="0">
                <a:solidFill>
                  <a:schemeClr val="bg1"/>
                </a:solidFill>
              </a:rPr>
              <a:t> closing statement (optional): </a:t>
            </a:r>
          </a:p>
          <a:p>
            <a:endParaRPr lang="en-US" sz="1400" b="1" baseline="0">
              <a:solidFill>
                <a:schemeClr val="bg1"/>
              </a:solidFill>
            </a:endParaRPr>
          </a:p>
          <a:p>
            <a:pPr lvl="0"/>
            <a:r>
              <a:rPr lang="en-US" sz="1400" b="1">
                <a:solidFill>
                  <a:schemeClr val="bg1"/>
                </a:solidFill>
              </a:rPr>
              <a:t>WE START WITH YES.</a:t>
            </a:r>
          </a:p>
          <a:p>
            <a:pPr lvl="0">
              <a:spcAft>
                <a:spcPts val="1200"/>
              </a:spcAft>
            </a:pPr>
            <a:r>
              <a:rPr lang="en-US" sz="1400" b="1">
                <a:solidFill>
                  <a:schemeClr val="bg1"/>
                </a:solidFill>
              </a:rPr>
              <a:t>AND END WITH THANK YOU.</a:t>
            </a:r>
          </a:p>
          <a:p>
            <a:pPr lvl="0"/>
            <a:r>
              <a:rPr lang="en-US" sz="1400" b="1">
                <a:solidFill>
                  <a:schemeClr val="bg1"/>
                </a:solidFill>
              </a:rPr>
              <a:t>DO YOU HAVE ANY BIG QUESTIONS?</a:t>
            </a:r>
            <a:endParaRPr lang="en-US" sz="1400">
              <a:solidFill>
                <a:schemeClr val="bg1"/>
              </a:solidFill>
            </a:endParaRPr>
          </a:p>
          <a:p>
            <a:endParaRPr lang="en-US">
              <a:solidFill>
                <a:schemeClr val="bg1"/>
              </a:solidFill>
            </a:endParaRPr>
          </a:p>
        </p:txBody>
      </p:sp>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127486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Video">
    <p:spTree>
      <p:nvGrpSpPr>
        <p:cNvPr id="1" name=""/>
        <p:cNvGrpSpPr/>
        <p:nvPr/>
      </p:nvGrpSpPr>
      <p:grpSpPr>
        <a:xfrm>
          <a:off x="0" y="0"/>
          <a:ext cx="0" cy="0"/>
          <a:chOff x="0" y="0"/>
          <a:chExt cx="0" cy="0"/>
        </a:xfrm>
      </p:grpSpPr>
      <p:sp>
        <p:nvSpPr>
          <p:cNvPr id="3" name="Rectangle 2"/>
          <p:cNvSpPr/>
          <p:nvPr/>
        </p:nvSpPr>
        <p:spPr>
          <a:xfrm>
            <a:off x="0" y="-5043"/>
            <a:ext cx="9144000" cy="5148543"/>
          </a:xfrm>
          <a:prstGeom prst="rect">
            <a:avLst/>
          </a:prstGeom>
          <a:solidFill>
            <a:srgbClr val="1C1C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1" y="386954"/>
            <a:ext cx="8372901" cy="604513"/>
          </a:xfrm>
        </p:spPr>
        <p:txBody>
          <a:bodyPr anchor="b"/>
          <a:lstStyle>
            <a:lvl1pPr>
              <a:defRPr b="1">
                <a:solidFill>
                  <a:schemeClr val="bg1"/>
                </a:solidFill>
              </a:defRPr>
            </a:lvl1pPr>
          </a:lstStyle>
          <a:p>
            <a:r>
              <a:rPr lang="en-US"/>
              <a:t>TITLE AND CONTENT SLIDE. </a:t>
            </a:r>
            <a:br>
              <a:rPr lang="en-US"/>
            </a:br>
            <a:r>
              <a:rPr lang="en-US"/>
              <a:t>Headline in all caps, Arial Font.</a:t>
            </a:r>
          </a:p>
        </p:txBody>
      </p:sp>
    </p:spTree>
    <p:extLst>
      <p:ext uri="{BB962C8B-B14F-4D97-AF65-F5344CB8AC3E}">
        <p14:creationId xmlns:p14="http://schemas.microsoft.com/office/powerpoint/2010/main" val="359530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8668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over Option A">
    <p:bg>
      <p:bgPr>
        <a:solidFill>
          <a:schemeClr val="bg1"/>
        </a:solidFill>
        <a:effectLst/>
      </p:bgPr>
    </p:bg>
    <p:spTree>
      <p:nvGrpSpPr>
        <p:cNvPr id="1" name=""/>
        <p:cNvGrpSpPr/>
        <p:nvPr/>
      </p:nvGrpSpPr>
      <p:grpSpPr>
        <a:xfrm>
          <a:off x="0" y="0"/>
          <a:ext cx="0" cy="0"/>
          <a:chOff x="0" y="0"/>
          <a:chExt cx="0" cy="0"/>
        </a:xfrm>
      </p:grpSpPr>
      <p:sp>
        <p:nvSpPr>
          <p:cNvPr id="17" name="Text Placeholder 9"/>
          <p:cNvSpPr>
            <a:spLocks noGrp="1"/>
          </p:cNvSpPr>
          <p:nvPr>
            <p:ph type="body" sz="quarter" idx="27" hasCustomPrompt="1"/>
          </p:nvPr>
        </p:nvSpPr>
        <p:spPr>
          <a:xfrm>
            <a:off x="468796" y="574696"/>
            <a:ext cx="5685350" cy="304654"/>
          </a:xfrm>
        </p:spPr>
        <p:txBody>
          <a:bodyPr lIns="0" bIns="0" anchor="b">
            <a:normAutofit/>
          </a:bodyPr>
          <a:lstStyle>
            <a:lvl1pPr marL="0" indent="0">
              <a:buNone/>
              <a:defRPr sz="1800" b="1" cap="all" baseline="0">
                <a:solidFill>
                  <a:srgbClr val="47484A"/>
                </a:solidFill>
                <a:latin typeface="Calibri" panose="020F0502020204030204" pitchFamily="34" charset="0"/>
                <a:cs typeface="Calibri" panose="020F0502020204030204" pitchFamily="34" charset="0"/>
              </a:defRPr>
            </a:lvl1pPr>
            <a:lvl2pPr marL="0" indent="0">
              <a:buNone/>
              <a:defRPr/>
            </a:lvl2pPr>
            <a:lvl3pPr marL="0" indent="0">
              <a:spcBef>
                <a:spcPts val="1800"/>
              </a:spcBef>
              <a:buNone/>
              <a:defRPr/>
            </a:lvl3pPr>
          </a:lstStyle>
          <a:p>
            <a:pPr lvl="0"/>
            <a:r>
              <a:rPr lang="en-US"/>
              <a:t>Optional one line subhead, </a:t>
            </a:r>
            <a:r>
              <a:rPr lang="en-US" err="1"/>
              <a:t>url</a:t>
            </a:r>
            <a:r>
              <a:rPr lang="en-US"/>
              <a:t> or date</a:t>
            </a:r>
          </a:p>
        </p:txBody>
      </p:sp>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77314" y="408441"/>
            <a:ext cx="1786846" cy="643707"/>
          </a:xfrm>
          <a:prstGeom prst="rect">
            <a:avLst/>
          </a:prstGeom>
          <a:noFill/>
          <a:extLst>
            <a:ext uri="{909E8E84-426E-40dd-AFC4-6F175D3DCCD1}">
              <a14:hiddenFill xmlns="" xmlns:a14="http://schemas.microsoft.com/office/drawing/2010/main">
                <a:solidFill>
                  <a:srgbClr val="FFFFFF"/>
                </a:solidFill>
              </a14:hiddenFill>
            </a:ext>
          </a:extLst>
        </p:spPr>
      </p:pic>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atin typeface="Calibri" panose="020F0502020204030204" pitchFamily="34" charset="0"/>
                <a:cs typeface="Calibri" panose="020F0502020204030204" pitchFamily="34" charset="0"/>
              </a:defRPr>
            </a:lvl1pPr>
          </a:lstStyle>
          <a:p>
            <a:r>
              <a:rPr lang="en-US"/>
              <a:t>Click icon to insert an image</a:t>
            </a:r>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latin typeface="Calibri" panose="020F0502020204030204" pitchFamily="34" charset="0"/>
                <a:cs typeface="Calibri" panose="020F0502020204030204" pitchFamily="34" charset="0"/>
              </a:defRPr>
            </a:lvl1pPr>
          </a:lstStyle>
          <a:p>
            <a:r>
              <a:rPr lang="en-US"/>
              <a:t>presentation title -Cover option A</a:t>
            </a:r>
            <a:br>
              <a:rPr lang="en-US"/>
            </a:br>
            <a:r>
              <a:rPr lang="en-US"/>
              <a:t>can be up to four </a:t>
            </a:r>
            <a:br>
              <a:rPr lang="en-US"/>
            </a:br>
            <a:r>
              <a:rPr lang="en-US"/>
              <a:t>or five lines of text</a:t>
            </a:r>
          </a:p>
        </p:txBody>
      </p:sp>
      <p:sp>
        <p:nvSpPr>
          <p:cNvPr id="45"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atin typeface="Calibri" panose="020F0502020204030204" pitchFamily="34" charset="0"/>
                <a:cs typeface="Calibri" panose="020F0502020204030204" pitchFamily="34" charset="0"/>
              </a:defRPr>
            </a:lvl1pPr>
          </a:lstStyle>
          <a:p>
            <a:pPr lvl="0"/>
            <a:r>
              <a:rPr lang="en-US"/>
              <a:t>  </a:t>
            </a:r>
          </a:p>
        </p:txBody>
      </p:sp>
      <p:sp>
        <p:nvSpPr>
          <p:cNvPr id="48"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rgbClr val="47484A"/>
                </a:solidFill>
                <a:latin typeface="Calibri" panose="020F0502020204030204" pitchFamily="34" charset="0"/>
                <a:cs typeface="Calibri" panose="020F0502020204030204" pitchFamily="34" charset="0"/>
              </a:defRPr>
            </a:lvl1pPr>
            <a:lvl2pPr marL="0" indent="0">
              <a:buNone/>
              <a:defRPr/>
            </a:lvl2pPr>
            <a:lvl3pPr marL="0" indent="0">
              <a:spcBef>
                <a:spcPts val="1800"/>
              </a:spcBef>
              <a:buNone/>
              <a:defRPr/>
            </a:lvl3pPr>
          </a:lstStyle>
          <a:p>
            <a:pPr lvl="0"/>
            <a:r>
              <a:rPr lang="en-US"/>
              <a:t>presenter name</a:t>
            </a:r>
          </a:p>
        </p:txBody>
      </p:sp>
      <p:sp>
        <p:nvSpPr>
          <p:cNvPr id="49"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rgbClr val="47484A"/>
                </a:solidFill>
                <a:latin typeface="Calibri" panose="020F0502020204030204" pitchFamily="34" charset="0"/>
                <a:cs typeface="Calibri" panose="020F0502020204030204" pitchFamily="34" charset="0"/>
              </a:defRPr>
            </a:lvl1pPr>
            <a:lvl2pPr marL="0" indent="0">
              <a:spcBef>
                <a:spcPts val="1800"/>
              </a:spcBef>
              <a:buNone/>
              <a:defRPr/>
            </a:lvl2pPr>
          </a:lstStyle>
          <a:p>
            <a:r>
              <a:rPr lang="en-US"/>
              <a:t>Add Presenter Title</a:t>
            </a:r>
            <a:br>
              <a:rPr lang="en-US"/>
            </a:br>
            <a:r>
              <a:rPr lang="en-US"/>
              <a:t>Optional Line 2</a:t>
            </a:r>
            <a:br>
              <a:rPr lang="en-US"/>
            </a:br>
            <a:r>
              <a:rPr lang="en-US"/>
              <a:t>Optional Line 3</a:t>
            </a:r>
          </a:p>
        </p:txBody>
      </p:sp>
      <p:sp>
        <p:nvSpPr>
          <p:cNvPr id="50"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rgbClr val="47484A"/>
                </a:solidFill>
                <a:latin typeface="Calibri" panose="020F0502020204030204" pitchFamily="34" charset="0"/>
                <a:cs typeface="Calibri" panose="020F0502020204030204" pitchFamily="34" charset="0"/>
              </a:defRPr>
            </a:lvl1pPr>
            <a:lvl2pPr marL="0" indent="0">
              <a:buNone/>
              <a:defRPr/>
            </a:lvl2pPr>
            <a:lvl3pPr marL="0" indent="0">
              <a:spcBef>
                <a:spcPts val="1800"/>
              </a:spcBef>
              <a:buNone/>
              <a:defRPr/>
            </a:lvl3pPr>
          </a:lstStyle>
          <a:p>
            <a:r>
              <a:rPr lang="en-US"/>
              <a:t>PRESENTER NAME</a:t>
            </a:r>
          </a:p>
        </p:txBody>
      </p:sp>
      <p:sp>
        <p:nvSpPr>
          <p:cNvPr id="53"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latin typeface="Calibri" panose="020F0502020204030204" pitchFamily="34" charset="0"/>
                <a:cs typeface="Calibri" panose="020F0502020204030204" pitchFamily="34" charset="0"/>
              </a:defRPr>
            </a:lvl1pPr>
            <a:lvl2pPr marL="0" indent="0">
              <a:spcBef>
                <a:spcPts val="1800"/>
              </a:spcBef>
              <a:buNone/>
              <a:defRPr/>
            </a:lvl2pPr>
          </a:lstStyle>
          <a:p>
            <a:pPr lvl="0"/>
            <a:r>
              <a:rPr lang="en-US"/>
              <a:t>Remove second presenter </a:t>
            </a:r>
            <a:br>
              <a:rPr lang="en-US"/>
            </a:br>
            <a:r>
              <a:rPr lang="en-US"/>
              <a:t>info if not needed</a:t>
            </a:r>
          </a:p>
        </p:txBody>
      </p:sp>
      <p:sp>
        <p:nvSpPr>
          <p:cNvPr id="54"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rgbClr val="47484A"/>
                </a:solidFill>
                <a:latin typeface="Calibri" panose="020F0502020204030204" pitchFamily="34" charset="0"/>
                <a:cs typeface="Calibri" panose="020F0502020204030204" pitchFamily="34" charset="0"/>
              </a:defRPr>
            </a:lvl1pPr>
            <a:lvl2pPr marL="0" indent="0">
              <a:buNone/>
              <a:defRPr/>
            </a:lvl2pPr>
            <a:lvl3pPr marL="0" indent="0">
              <a:spcBef>
                <a:spcPts val="1800"/>
              </a:spcBef>
              <a:buNone/>
              <a:defRPr/>
            </a:lvl3pPr>
          </a:lstStyle>
          <a:p>
            <a:r>
              <a:rPr lang="en-US"/>
              <a:t>PRESENTER NAME</a:t>
            </a:r>
          </a:p>
        </p:txBody>
      </p:sp>
      <p:sp>
        <p:nvSpPr>
          <p:cNvPr id="55"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rgbClr val="47484A"/>
                </a:solidFill>
                <a:latin typeface="Calibri" panose="020F0502020204030204" pitchFamily="34" charset="0"/>
                <a:cs typeface="Calibri" panose="020F0502020204030204" pitchFamily="34" charset="0"/>
              </a:defRPr>
            </a:lvl1pPr>
            <a:lvl2pPr marL="0" indent="0">
              <a:spcBef>
                <a:spcPts val="1800"/>
              </a:spcBef>
              <a:buNone/>
              <a:defRPr/>
            </a:lvl2pPr>
          </a:lstStyle>
          <a:p>
            <a:pPr lvl="0"/>
            <a:r>
              <a:rPr lang="en-US"/>
              <a:t>Remove third presenter </a:t>
            </a:r>
            <a:br>
              <a:rPr lang="en-US"/>
            </a:br>
            <a:r>
              <a:rPr lang="en-US"/>
              <a:t>info if not needed</a:t>
            </a:r>
          </a:p>
        </p:txBody>
      </p:sp>
      <p:sp>
        <p:nvSpPr>
          <p:cNvPr id="47" name="Text Placeholder 45"/>
          <p:cNvSpPr>
            <a:spLocks noGrp="1"/>
          </p:cNvSpPr>
          <p:nvPr>
            <p:ph type="body" sz="quarter" idx="19" hasCustomPrompt="1"/>
          </p:nvPr>
        </p:nvSpPr>
        <p:spPr>
          <a:xfrm>
            <a:off x="6360197" y="4570711"/>
            <a:ext cx="2692872" cy="386558"/>
          </a:xfrm>
        </p:spPr>
        <p:txBody>
          <a:bodyPr lIns="0" anchor="b"/>
          <a:lstStyle>
            <a:lvl1pPr marL="0" indent="0">
              <a:spcBef>
                <a:spcPts val="0"/>
              </a:spcBef>
              <a:buNone/>
              <a:defRPr sz="1400" baseline="0">
                <a:solidFill>
                  <a:srgbClr val="47484A"/>
                </a:solidFill>
                <a:latin typeface="Calibri" panose="020F0502020204030204" pitchFamily="34" charset="0"/>
                <a:cs typeface="Calibri" panose="020F0502020204030204" pitchFamily="34" charset="0"/>
              </a:defRPr>
            </a:lvl1pPr>
            <a:lvl2pPr marL="0" indent="0">
              <a:spcBef>
                <a:spcPts val="1800"/>
              </a:spcBef>
              <a:buNone/>
              <a:defRPr/>
            </a:lvl2pPr>
          </a:lstStyle>
          <a:p>
            <a:pPr lvl="0"/>
            <a:r>
              <a:rPr lang="en-US"/>
              <a:t>Presentation Date</a:t>
            </a:r>
            <a:br>
              <a:rPr lang="en-US"/>
            </a:br>
            <a:r>
              <a:rPr lang="en-US"/>
              <a:t>City, State (presentation location)</a:t>
            </a:r>
          </a:p>
        </p:txBody>
      </p:sp>
      <p:sp>
        <p:nvSpPr>
          <p:cNvPr id="16" name="TextBox 15"/>
          <p:cNvSpPr txBox="1"/>
          <p:nvPr userDrawn="1"/>
        </p:nvSpPr>
        <p:spPr>
          <a:xfrm>
            <a:off x="-1018914" y="-1479541"/>
            <a:ext cx="3502900" cy="1015663"/>
          </a:xfrm>
          <a:prstGeom prst="rect">
            <a:avLst/>
          </a:prstGeom>
          <a:solidFill>
            <a:schemeClr val="bg1">
              <a:lumMod val="50000"/>
            </a:schemeClr>
          </a:solidFill>
        </p:spPr>
        <p:txBody>
          <a:bodyPr wrap="square" rtlCol="0">
            <a:spAutoFit/>
          </a:bodyPr>
          <a:lstStyle/>
          <a:p>
            <a:r>
              <a:rPr lang="en-US" sz="1400" b="1">
                <a:solidFill>
                  <a:schemeClr val="bg1"/>
                </a:solidFill>
                <a:latin typeface="Calibri" panose="020F0502020204030204" pitchFamily="34" charset="0"/>
                <a:cs typeface="Calibri" panose="020F0502020204030204" pitchFamily="34" charset="0"/>
              </a:rPr>
              <a:t>Suggested</a:t>
            </a:r>
            <a:r>
              <a:rPr lang="en-US" sz="1400" b="1" baseline="0">
                <a:solidFill>
                  <a:schemeClr val="bg1"/>
                </a:solidFill>
                <a:latin typeface="Calibri" panose="020F0502020204030204" pitchFamily="34" charset="0"/>
                <a:cs typeface="Calibri" panose="020F0502020204030204" pitchFamily="34" charset="0"/>
              </a:rPr>
              <a:t> line of text (optional): </a:t>
            </a:r>
          </a:p>
          <a:p>
            <a:endParaRPr lang="en-US" sz="1400" b="1" baseline="0">
              <a:solidFill>
                <a:schemeClr val="bg1"/>
              </a:solidFill>
              <a:latin typeface="Calibri" panose="020F0502020204030204" pitchFamily="34" charset="0"/>
              <a:cs typeface="Calibri" panose="020F0502020204030204" pitchFamily="34" charset="0"/>
            </a:endParaRPr>
          </a:p>
          <a:p>
            <a:r>
              <a:rPr lang="en-US" sz="1400" b="1" baseline="0">
                <a:solidFill>
                  <a:schemeClr val="bg1"/>
                </a:solidFill>
                <a:latin typeface="Calibri" panose="020F0502020204030204" pitchFamily="34" charset="0"/>
                <a:cs typeface="Calibri" panose="020F0502020204030204" pitchFamily="34" charset="0"/>
              </a:rPr>
              <a:t>WE START WITH YES.</a:t>
            </a:r>
            <a:endParaRPr lang="en-US" sz="1400">
              <a:solidFill>
                <a:schemeClr val="bg1"/>
              </a:solidFill>
              <a:latin typeface="Calibri" panose="020F0502020204030204" pitchFamily="34" charset="0"/>
              <a:cs typeface="Calibri" panose="020F0502020204030204" pitchFamily="34" charset="0"/>
            </a:endParaRPr>
          </a:p>
          <a:p>
            <a:endParaRPr lang="en-US">
              <a:solidFill>
                <a:schemeClr val="bg1"/>
              </a:solidFill>
              <a:latin typeface="Calibri" panose="020F0502020204030204" pitchFamily="34" charset="0"/>
              <a:cs typeface="Calibri" panose="020F0502020204030204" pitchFamily="34" charset="0"/>
            </a:endParaRP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21822645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atin typeface="Avenir Book" panose="02000503020000020003" pitchFamily="2" charset="0"/>
                <a:cs typeface="Calibri" panose="020F0502020204030204" pitchFamily="34" charset="0"/>
              </a:defRPr>
            </a:lvl1pPr>
          </a:lstStyle>
          <a:p>
            <a:r>
              <a:rPr lang="en-US" dirty="0"/>
              <a:t>BASIC CONTENT SLIDE</a:t>
            </a:r>
            <a:br>
              <a:rPr lang="en-US" dirty="0"/>
            </a:br>
            <a:r>
              <a:rPr lang="en-US" dirty="0"/>
              <a:t>one or two lines for headline</a:t>
            </a:r>
          </a:p>
        </p:txBody>
      </p:sp>
      <p:sp>
        <p:nvSpPr>
          <p:cNvPr id="3" name="Content Placeholder 2"/>
          <p:cNvSpPr>
            <a:spLocks noGrp="1"/>
          </p:cNvSpPr>
          <p:nvPr>
            <p:ph idx="1" hasCustomPrompt="1"/>
          </p:nvPr>
        </p:nvSpPr>
        <p:spPr>
          <a:xfrm>
            <a:off x="457201" y="1408346"/>
            <a:ext cx="8372901" cy="3317082"/>
          </a:xfrm>
        </p:spPr>
        <p:txBody>
          <a:bodyPr/>
          <a:lstStyle>
            <a:lvl1pPr>
              <a:defRPr baseline="0">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Click to add 1st-level bullet. Click an icon below to add table, graph or other imagery.</a:t>
            </a:r>
          </a:p>
          <a:p>
            <a:pPr lvl="1"/>
            <a:r>
              <a:rPr lang="en-US"/>
              <a:t>Second level</a:t>
            </a:r>
          </a:p>
          <a:p>
            <a:pPr lvl="2"/>
            <a:r>
              <a:rPr lang="en-US"/>
              <a:t>Third level</a:t>
            </a:r>
          </a:p>
          <a:p>
            <a:pPr lvl="3"/>
            <a:r>
              <a:rPr lang="en-US"/>
              <a:t>Fourth level</a:t>
            </a:r>
          </a:p>
          <a:p>
            <a:pPr lvl="4"/>
            <a:r>
              <a:rPr lang="en-US"/>
              <a:t>Fifth level</a:t>
            </a:r>
          </a:p>
        </p:txBody>
      </p:sp>
      <p:sp>
        <p:nvSpPr>
          <p:cNvPr id="6" name="Text Placeholder 5"/>
          <p:cNvSpPr>
            <a:spLocks noGrp="1"/>
          </p:cNvSpPr>
          <p:nvPr>
            <p:ph type="body" sz="quarter" idx="12" hasCustomPrompt="1"/>
          </p:nvPr>
        </p:nvSpPr>
        <p:spPr>
          <a:xfrm>
            <a:off x="457201" y="1009912"/>
            <a:ext cx="8372901" cy="374786"/>
          </a:xfrm>
        </p:spPr>
        <p:txBody>
          <a:bodyPr bIns="0">
            <a:noAutofit/>
          </a:bodyPr>
          <a:lstStyle>
            <a:lvl1pPr marL="0" indent="0">
              <a:lnSpc>
                <a:spcPct val="90000"/>
              </a:lnSpc>
              <a:spcBef>
                <a:spcPts val="0"/>
              </a:spcBef>
              <a:buNone/>
              <a:defRPr sz="2000" b="1" baseline="0">
                <a:solidFill>
                  <a:schemeClr val="accent2"/>
                </a:solidFill>
                <a:latin typeface="Avenir Book" panose="02000503020000020003" pitchFamily="2" charset="0"/>
                <a:cs typeface="Calibri" panose="020F0502020204030204" pitchFamily="34" charset="0"/>
              </a:defRPr>
            </a:lvl1pPr>
          </a:lstStyle>
          <a:p>
            <a:r>
              <a:rPr lang="en-US" dirty="0"/>
              <a:t>Slide subtitle optional -  delete as needed</a:t>
            </a:r>
          </a:p>
        </p:txBody>
      </p:sp>
      <p:sp>
        <p:nvSpPr>
          <p:cNvPr id="8" name="Slide Number Placeholder 7"/>
          <p:cNvSpPr>
            <a:spLocks noGrp="1"/>
          </p:cNvSpPr>
          <p:nvPr>
            <p:ph type="sldNum" sz="quarter" idx="13"/>
          </p:nvPr>
        </p:nvSpPr>
        <p:spPr/>
        <p:txBody>
          <a:bodyPr/>
          <a:lstStyle>
            <a:lvl1pPr>
              <a:defRPr>
                <a:latin typeface="Calibri" panose="020F0502020204030204" pitchFamily="34" charset="0"/>
                <a:cs typeface="Calibri" panose="020F0502020204030204" pitchFamily="34" charset="0"/>
              </a:defRPr>
            </a:lvl1pPr>
          </a:lstStyle>
          <a:p>
            <a:fld id="{AEFAAC5A-9C4F-4278-920D-DF2BAB595749}" type="slidenum">
              <a:rPr lang="en-US" smtClean="0"/>
              <a:pPr/>
              <a:t>‹#›</a:t>
            </a:fld>
            <a:endParaRPr lang="en-US"/>
          </a:p>
        </p:txBody>
      </p:sp>
    </p:spTree>
    <p:extLst>
      <p:ext uri="{BB962C8B-B14F-4D97-AF65-F5344CB8AC3E}">
        <p14:creationId xmlns:p14="http://schemas.microsoft.com/office/powerpoint/2010/main" val="2120545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over Option B">
    <p:bg>
      <p:bgPr>
        <a:solidFill>
          <a:schemeClr val="bg1"/>
        </a:solidFill>
        <a:effectLst/>
      </p:bgPr>
    </p:bg>
    <p:spTree>
      <p:nvGrpSpPr>
        <p:cNvPr id="1" name=""/>
        <p:cNvGrpSpPr/>
        <p:nvPr/>
      </p:nvGrpSpPr>
      <p:grpSpPr>
        <a:xfrm>
          <a:off x="0" y="0"/>
          <a:ext cx="0" cy="0"/>
          <a:chOff x="0" y="0"/>
          <a:chExt cx="0" cy="0"/>
        </a:xfrm>
      </p:grpSpPr>
      <p:pic>
        <p:nvPicPr>
          <p:cNvPr id="16"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4545002"/>
            <a:ext cx="1557337" cy="561027"/>
          </a:xfrm>
          <a:prstGeom prst="rect">
            <a:avLst/>
          </a:prstGeom>
          <a:noFill/>
          <a:extLst>
            <a:ext uri="{909E8E84-426E-40dd-AFC4-6F175D3DCCD1}">
              <a14:hiddenFill xmlns="" xmlns:a14="http://schemas.microsoft.com/office/drawing/2010/main">
                <a:solidFill>
                  <a:srgbClr val="FFFFFF"/>
                </a:solidFill>
              </a14:hiddenFill>
            </a:ext>
          </a:extLst>
        </p:spPr>
      </p:pic>
      <p:pic>
        <p:nvPicPr>
          <p:cNvPr id="83" name="Picture 82" descr="aerial view of Argonne with APS in front 5730-00068.jpg"/>
          <p:cNvPicPr>
            <a:picLocks noChangeAspect="1"/>
          </p:cNvPicPr>
          <p:nvPr userDrawn="1"/>
        </p:nvPicPr>
        <p:blipFill rotWithShape="1">
          <a:blip r:embed="rId3" cstate="email">
            <a:extLst>
              <a:ext uri="{28A0092B-C50C-407E-A947-70E740481C1C}">
                <a14:useLocalDpi xmlns:a14="http://schemas.microsoft.com/office/drawing/2010/main" val="0"/>
              </a:ext>
            </a:extLst>
          </a:blip>
          <a:srcRect t="10682" b="7135"/>
          <a:stretch/>
        </p:blipFill>
        <p:spPr>
          <a:xfrm>
            <a:off x="0" y="-20265"/>
            <a:ext cx="9144000" cy="4508954"/>
          </a:xfrm>
          <a:prstGeom prst="rect">
            <a:avLst/>
          </a:prstGeom>
        </p:spPr>
      </p:pic>
      <p:sp>
        <p:nvSpPr>
          <p:cNvPr id="84" name="Text Placeholder 1"/>
          <p:cNvSpPr>
            <a:spLocks noGrp="1"/>
          </p:cNvSpPr>
          <p:nvPr>
            <p:ph type="body" sz="quarter" idx="10" hasCustomPrompt="1"/>
          </p:nvPr>
        </p:nvSpPr>
        <p:spPr>
          <a:xfrm>
            <a:off x="0" y="-20265"/>
            <a:ext cx="9144000" cy="4508954"/>
          </a:xfrm>
          <a:solidFill>
            <a:schemeClr val="accent2">
              <a:alpha val="85000"/>
            </a:schemeClr>
          </a:solidFill>
        </p:spPr>
        <p:txBody>
          <a:bodyPr bIns="0" anchor="b"/>
          <a:lstStyle>
            <a:lvl1pPr marL="0" indent="0">
              <a:buNone/>
              <a:defRPr sz="100"/>
            </a:lvl1pPr>
          </a:lstStyle>
          <a:p>
            <a:r>
              <a:rPr lang="en-US"/>
              <a:t> </a:t>
            </a:r>
          </a:p>
        </p:txBody>
      </p:sp>
      <p:sp>
        <p:nvSpPr>
          <p:cNvPr id="8" name="Picture Placeholder 4"/>
          <p:cNvSpPr>
            <a:spLocks noGrp="1" noChangeAspect="1"/>
          </p:cNvSpPr>
          <p:nvPr>
            <p:ph type="pic" sz="quarter" idx="16" hasCustomPrompt="1"/>
          </p:nvPr>
        </p:nvSpPr>
        <p:spPr>
          <a:xfrm>
            <a:off x="4863726" y="1266825"/>
            <a:ext cx="4280275" cy="2029968"/>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a:xfrm>
            <a:off x="1" y="1266825"/>
            <a:ext cx="4863724" cy="2029968"/>
          </a:xfrm>
          <a:solidFill>
            <a:schemeClr val="accent2"/>
          </a:solidFill>
        </p:spPr>
        <p:txBody>
          <a:bodyPr lIns="457200" rIns="91440" anchor="ctr">
            <a:normAutofit/>
          </a:bodyPr>
          <a:lstStyle>
            <a:lvl1pPr>
              <a:defRPr sz="2800" baseline="0">
                <a:solidFill>
                  <a:schemeClr val="bg1"/>
                </a:solidFill>
              </a:defRPr>
            </a:lvl1pPr>
          </a:lstStyle>
          <a:p>
            <a:r>
              <a:rPr lang="en-US"/>
              <a:t>presentation title -Cover option B </a:t>
            </a:r>
            <a:br>
              <a:rPr lang="en-US"/>
            </a:br>
            <a:r>
              <a:rPr lang="en-US"/>
              <a:t>can be up to four </a:t>
            </a:r>
            <a:br>
              <a:rPr lang="en-US"/>
            </a:br>
            <a:r>
              <a:rPr lang="en-US"/>
              <a:t>or five lines of text</a:t>
            </a:r>
          </a:p>
        </p:txBody>
      </p:sp>
      <p:sp>
        <p:nvSpPr>
          <p:cNvPr id="4" name="Text Placeholder 3"/>
          <p:cNvSpPr>
            <a:spLocks noGrp="1"/>
          </p:cNvSpPr>
          <p:nvPr>
            <p:ph type="body" sz="quarter" idx="24" hasCustomPrompt="1"/>
          </p:nvPr>
        </p:nvSpPr>
        <p:spPr>
          <a:xfrm>
            <a:off x="1" y="153714"/>
            <a:ext cx="5851526" cy="969169"/>
          </a:xfrm>
        </p:spPr>
        <p:txBody>
          <a:bodyPr lIns="457200" rIns="274320" anchor="ctr"/>
          <a:lstStyle>
            <a:lvl1pPr marL="0" indent="0">
              <a:buNone/>
              <a:defRPr cap="all" baseline="0">
                <a:solidFill>
                  <a:schemeClr val="bg1"/>
                </a:solidFill>
              </a:defRPr>
            </a:lvl1pPr>
          </a:lstStyle>
          <a:p>
            <a:pPr lvl="0"/>
            <a:r>
              <a:rPr lang="en-US"/>
              <a:t>Insert presentation date</a:t>
            </a:r>
          </a:p>
        </p:txBody>
      </p:sp>
      <p:sp>
        <p:nvSpPr>
          <p:cNvPr id="85" name="Text Placeholder 9"/>
          <p:cNvSpPr>
            <a:spLocks noGrp="1"/>
          </p:cNvSpPr>
          <p:nvPr>
            <p:ph type="body" sz="quarter" idx="17" hasCustomPrompt="1"/>
          </p:nvPr>
        </p:nvSpPr>
        <p:spPr>
          <a:xfrm>
            <a:off x="469901" y="3437210"/>
            <a:ext cx="2692871" cy="295275"/>
          </a:xfrm>
        </p:spPr>
        <p:txBody>
          <a:bodyPr lIns="0" bIns="0" anchor="b">
            <a:normAutofit/>
          </a:bodyPr>
          <a:lstStyle>
            <a:lvl1pPr marL="0" indent="0">
              <a:buNone/>
              <a:defRPr sz="1400" b="1" cap="all" baseline="0">
                <a:solidFill>
                  <a:schemeClr val="bg1"/>
                </a:solidFill>
              </a:defRPr>
            </a:lvl1pPr>
            <a:lvl2pPr marL="0" indent="0">
              <a:buNone/>
              <a:defRPr/>
            </a:lvl2pPr>
            <a:lvl3pPr marL="0" indent="0">
              <a:spcBef>
                <a:spcPts val="1800"/>
              </a:spcBef>
              <a:buNone/>
              <a:defRPr/>
            </a:lvl3pPr>
          </a:lstStyle>
          <a:p>
            <a:pPr lvl="0"/>
            <a:r>
              <a:rPr lang="en-US"/>
              <a:t>presenter name</a:t>
            </a:r>
          </a:p>
        </p:txBody>
      </p:sp>
      <p:sp>
        <p:nvSpPr>
          <p:cNvPr id="86" name="Text Placeholder 45"/>
          <p:cNvSpPr>
            <a:spLocks noGrp="1"/>
          </p:cNvSpPr>
          <p:nvPr>
            <p:ph type="body" sz="quarter" idx="18" hasCustomPrompt="1"/>
          </p:nvPr>
        </p:nvSpPr>
        <p:spPr>
          <a:xfrm>
            <a:off x="469901" y="3720288"/>
            <a:ext cx="2692871" cy="685800"/>
          </a:xfrm>
        </p:spPr>
        <p:txBody>
          <a:bodyPr lIns="0">
            <a:normAutofit/>
          </a:bodyPr>
          <a:lstStyle>
            <a:lvl1pPr marL="0" indent="0">
              <a:lnSpc>
                <a:spcPct val="95000"/>
              </a:lnSpc>
              <a:spcBef>
                <a:spcPts val="0"/>
              </a:spcBef>
              <a:buNone/>
              <a:defRPr sz="1400">
                <a:solidFill>
                  <a:schemeClr val="bg1"/>
                </a:solidFill>
              </a:defRPr>
            </a:lvl1pPr>
            <a:lvl2pPr marL="0" indent="0">
              <a:spcBef>
                <a:spcPts val="1800"/>
              </a:spcBef>
              <a:buNone/>
              <a:defRPr/>
            </a:lvl2pPr>
          </a:lstStyle>
          <a:p>
            <a:r>
              <a:rPr lang="en-US"/>
              <a:t>Add Presenter Title</a:t>
            </a:r>
            <a:br>
              <a:rPr lang="en-US"/>
            </a:br>
            <a:r>
              <a:rPr lang="en-US"/>
              <a:t>Optional Line 2</a:t>
            </a:r>
            <a:br>
              <a:rPr lang="en-US"/>
            </a:br>
            <a:r>
              <a:rPr lang="en-US"/>
              <a:t>Optional Line 3</a:t>
            </a:r>
          </a:p>
        </p:txBody>
      </p:sp>
      <p:sp>
        <p:nvSpPr>
          <p:cNvPr id="87" name="Text Placeholder 9"/>
          <p:cNvSpPr>
            <a:spLocks noGrp="1"/>
          </p:cNvSpPr>
          <p:nvPr>
            <p:ph type="body" sz="quarter" idx="21" hasCustomPrompt="1"/>
          </p:nvPr>
        </p:nvSpPr>
        <p:spPr>
          <a:xfrm>
            <a:off x="3417372"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a:t>presenter name</a:t>
            </a:r>
          </a:p>
        </p:txBody>
      </p:sp>
      <p:sp>
        <p:nvSpPr>
          <p:cNvPr id="88" name="Text Placeholder 45"/>
          <p:cNvSpPr>
            <a:spLocks noGrp="1"/>
          </p:cNvSpPr>
          <p:nvPr>
            <p:ph type="body" sz="quarter" idx="22" hasCustomPrompt="1"/>
          </p:nvPr>
        </p:nvSpPr>
        <p:spPr>
          <a:xfrm>
            <a:off x="3417372"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a:t>Remove second presenter info </a:t>
            </a:r>
            <a:br>
              <a:rPr lang="en-US"/>
            </a:br>
            <a:r>
              <a:rPr lang="en-US"/>
              <a:t>if not needed</a:t>
            </a:r>
          </a:p>
        </p:txBody>
      </p:sp>
      <p:sp>
        <p:nvSpPr>
          <p:cNvPr id="89" name="Text Placeholder 9"/>
          <p:cNvSpPr>
            <a:spLocks noGrp="1"/>
          </p:cNvSpPr>
          <p:nvPr>
            <p:ph type="body" sz="quarter" idx="25" hasCustomPrompt="1"/>
          </p:nvPr>
        </p:nvSpPr>
        <p:spPr>
          <a:xfrm>
            <a:off x="6360197" y="3437210"/>
            <a:ext cx="2692871" cy="295275"/>
          </a:xfrm>
        </p:spPr>
        <p:txBody>
          <a:bodyPr lIns="0" bIns="0" anchor="b">
            <a:normAutofit/>
          </a:bodyPr>
          <a:lstStyle>
            <a:lvl1pPr marL="0" indent="0">
              <a:buFont typeface="Arial" pitchFamily="34" charset="0"/>
              <a:buNone/>
              <a:defRPr sz="1400" b="1" cap="all" baseline="0">
                <a:solidFill>
                  <a:schemeClr val="bg1"/>
                </a:solidFill>
              </a:defRPr>
            </a:lvl1pPr>
            <a:lvl2pPr marL="0" indent="0">
              <a:buNone/>
              <a:defRPr/>
            </a:lvl2pPr>
            <a:lvl3pPr marL="0" indent="0">
              <a:spcBef>
                <a:spcPts val="1800"/>
              </a:spcBef>
              <a:buNone/>
              <a:defRPr/>
            </a:lvl3pPr>
          </a:lstStyle>
          <a:p>
            <a:pPr lvl="0"/>
            <a:r>
              <a:rPr lang="en-US"/>
              <a:t>presenter name</a:t>
            </a:r>
          </a:p>
        </p:txBody>
      </p:sp>
      <p:sp>
        <p:nvSpPr>
          <p:cNvPr id="90" name="Text Placeholder 45"/>
          <p:cNvSpPr>
            <a:spLocks noGrp="1"/>
          </p:cNvSpPr>
          <p:nvPr>
            <p:ph type="body" sz="quarter" idx="26" hasCustomPrompt="1"/>
          </p:nvPr>
        </p:nvSpPr>
        <p:spPr>
          <a:xfrm>
            <a:off x="6360197" y="3720288"/>
            <a:ext cx="2692871" cy="685800"/>
          </a:xfrm>
        </p:spPr>
        <p:txBody>
          <a:bodyPr lIns="0">
            <a:normAutofit/>
          </a:bodyPr>
          <a:lstStyle>
            <a:lvl1pPr marL="0" indent="0">
              <a:lnSpc>
                <a:spcPct val="95000"/>
              </a:lnSpc>
              <a:spcBef>
                <a:spcPts val="0"/>
              </a:spcBef>
              <a:buFont typeface="Arial" pitchFamily="34" charset="0"/>
              <a:buNone/>
              <a:defRPr sz="1400">
                <a:solidFill>
                  <a:schemeClr val="bg1"/>
                </a:solidFill>
              </a:defRPr>
            </a:lvl1pPr>
            <a:lvl2pPr marL="0" indent="0">
              <a:spcBef>
                <a:spcPts val="1800"/>
              </a:spcBef>
              <a:buNone/>
              <a:defRPr/>
            </a:lvl2pPr>
          </a:lstStyle>
          <a:p>
            <a:pPr lvl="0"/>
            <a:r>
              <a:rPr lang="en-US"/>
              <a:t>Remove third presenter info </a:t>
            </a:r>
            <a:br>
              <a:rPr lang="en-US"/>
            </a:br>
            <a:r>
              <a:rPr lang="en-US"/>
              <a:t>if not needed</a:t>
            </a:r>
          </a:p>
        </p:txBody>
      </p:sp>
      <p:sp>
        <p:nvSpPr>
          <p:cNvPr id="47" name="Text Placeholder 4"/>
          <p:cNvSpPr>
            <a:spLocks noGrp="1"/>
          </p:cNvSpPr>
          <p:nvPr>
            <p:ph type="body" sz="quarter" idx="12" hasCustomPrompt="1"/>
          </p:nvPr>
        </p:nvSpPr>
        <p:spPr>
          <a:xfrm>
            <a:off x="-1" y="1266825"/>
            <a:ext cx="239714" cy="2029968"/>
          </a:xfrm>
          <a:solidFill>
            <a:schemeClr val="accent1"/>
          </a:solidFill>
        </p:spPr>
        <p:txBody>
          <a:bodyPr bIns="0" anchor="b"/>
          <a:lstStyle>
            <a:lvl1pPr marL="0" indent="0">
              <a:buNone/>
              <a:defRPr sz="100"/>
            </a:lvl1pPr>
          </a:lstStyle>
          <a:p>
            <a:pPr lvl="0"/>
            <a:r>
              <a:rPr lang="en-US"/>
              <a:t>  </a:t>
            </a:r>
          </a:p>
        </p:txBody>
      </p:sp>
      <p:sp>
        <p:nvSpPr>
          <p:cNvPr id="155" name="TextBox 154"/>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pic>
        <p:nvPicPr>
          <p:cNvPr id="18" name="Picture 1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27383167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ver Option C">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82331"/>
            <a:ext cx="1557337" cy="561027"/>
          </a:xfrm>
          <a:prstGeom prst="rect">
            <a:avLst/>
          </a:prstGeom>
          <a:noFill/>
          <a:extLst>
            <a:ext uri="{909E8E84-426E-40dd-AFC4-6F175D3DCCD1}">
              <a14:hiddenFill xmlns="" xmlns:a14="http://schemas.microsoft.com/office/drawing/2010/main">
                <a:solidFill>
                  <a:srgbClr val="FFFFFF"/>
                </a:solidFill>
              </a14:hiddenFill>
            </a:ext>
          </a:extLst>
        </p:spPr>
      </p:pic>
      <p:sp>
        <p:nvSpPr>
          <p:cNvPr id="50" name="Text Placeholder 9"/>
          <p:cNvSpPr>
            <a:spLocks noGrp="1"/>
          </p:cNvSpPr>
          <p:nvPr>
            <p:ph type="body" sz="quarter" idx="17" hasCustomPrompt="1"/>
          </p:nvPr>
        </p:nvSpPr>
        <p:spPr>
          <a:xfrm>
            <a:off x="469901" y="3709174"/>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53" name="Text Placeholder 45"/>
          <p:cNvSpPr>
            <a:spLocks noGrp="1"/>
          </p:cNvSpPr>
          <p:nvPr>
            <p:ph type="body" sz="quarter" idx="18" hasCustomPrompt="1"/>
          </p:nvPr>
        </p:nvSpPr>
        <p:spPr>
          <a:xfrm>
            <a:off x="469901" y="3992251"/>
            <a:ext cx="2692871" cy="560042"/>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a:t>Add Presenter Title</a:t>
            </a:r>
            <a:br>
              <a:rPr lang="en-US"/>
            </a:br>
            <a:r>
              <a:rPr lang="en-US"/>
              <a:t>Optional Line 2</a:t>
            </a:r>
            <a:br>
              <a:rPr lang="en-US"/>
            </a:br>
            <a:endParaRPr lang="en-US"/>
          </a:p>
        </p:txBody>
      </p:sp>
      <p:sp>
        <p:nvSpPr>
          <p:cNvPr id="56" name="Text Placeholder 9"/>
          <p:cNvSpPr>
            <a:spLocks noGrp="1"/>
          </p:cNvSpPr>
          <p:nvPr>
            <p:ph type="body" sz="quarter" idx="21" hasCustomPrompt="1"/>
          </p:nvPr>
        </p:nvSpPr>
        <p:spPr>
          <a:xfrm>
            <a:off x="3417372"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57" name="Text Placeholder 45"/>
          <p:cNvSpPr>
            <a:spLocks noGrp="1"/>
          </p:cNvSpPr>
          <p:nvPr>
            <p:ph type="body" sz="quarter" idx="22" hasCustomPrompt="1"/>
          </p:nvPr>
        </p:nvSpPr>
        <p:spPr>
          <a:xfrm>
            <a:off x="3417372"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a:t>Remove second presenter info </a:t>
            </a:r>
            <a:br>
              <a:rPr lang="en-US"/>
            </a:br>
            <a:r>
              <a:rPr lang="en-US"/>
              <a:t>if not needed</a:t>
            </a:r>
          </a:p>
        </p:txBody>
      </p:sp>
      <p:sp>
        <p:nvSpPr>
          <p:cNvPr id="45" name="Picture Placeholder 4"/>
          <p:cNvSpPr>
            <a:spLocks noGrp="1" noChangeAspect="1"/>
          </p:cNvSpPr>
          <p:nvPr>
            <p:ph type="pic" sz="quarter" idx="16" hasCustomPrompt="1"/>
          </p:nvPr>
        </p:nvSpPr>
        <p:spPr>
          <a:xfrm>
            <a:off x="218127" y="674681"/>
            <a:ext cx="8925874" cy="2071151"/>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a:xfrm>
            <a:off x="469900" y="2794775"/>
            <a:ext cx="8452904" cy="647160"/>
          </a:xfrm>
        </p:spPr>
        <p:txBody>
          <a:bodyPr lIns="0" rIns="91440" anchor="b">
            <a:normAutofit/>
          </a:bodyPr>
          <a:lstStyle>
            <a:lvl1pPr>
              <a:defRPr sz="2800" baseline="0">
                <a:solidFill>
                  <a:schemeClr val="tx1">
                    <a:lumMod val="50000"/>
                  </a:schemeClr>
                </a:solidFill>
              </a:defRPr>
            </a:lvl1pPr>
          </a:lstStyle>
          <a:p>
            <a:r>
              <a:rPr lang="en-US"/>
              <a:t>presentation title – cover option c </a:t>
            </a:r>
          </a:p>
        </p:txBody>
      </p:sp>
      <p:sp>
        <p:nvSpPr>
          <p:cNvPr id="87" name="Text Placeholder 9"/>
          <p:cNvSpPr>
            <a:spLocks noGrp="1"/>
          </p:cNvSpPr>
          <p:nvPr>
            <p:ph type="body" sz="quarter" idx="23" hasCustomPrompt="1"/>
          </p:nvPr>
        </p:nvSpPr>
        <p:spPr>
          <a:xfrm>
            <a:off x="6360197" y="3709174"/>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88" name="Text Placeholder 45"/>
          <p:cNvSpPr>
            <a:spLocks noGrp="1"/>
          </p:cNvSpPr>
          <p:nvPr>
            <p:ph type="body" sz="quarter" idx="24" hasCustomPrompt="1"/>
          </p:nvPr>
        </p:nvSpPr>
        <p:spPr>
          <a:xfrm>
            <a:off x="6360197" y="399225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a:t>Remove third presenter info </a:t>
            </a:r>
            <a:br>
              <a:rPr lang="en-US"/>
            </a:br>
            <a:r>
              <a:rPr lang="en-US"/>
              <a:t>if not needed</a:t>
            </a:r>
          </a:p>
        </p:txBody>
      </p:sp>
      <p:sp>
        <p:nvSpPr>
          <p:cNvPr id="5" name="Text Placeholder 4"/>
          <p:cNvSpPr>
            <a:spLocks noGrp="1"/>
          </p:cNvSpPr>
          <p:nvPr>
            <p:ph type="body" sz="quarter" idx="25" hasCustomPrompt="1"/>
          </p:nvPr>
        </p:nvSpPr>
        <p:spPr>
          <a:xfrm>
            <a:off x="469900" y="3441935"/>
            <a:ext cx="8484914" cy="248308"/>
          </a:xfrm>
        </p:spPr>
        <p:txBody>
          <a:bodyPr/>
          <a:lstStyle>
            <a:lvl1pPr marL="0" indent="0">
              <a:buNone/>
              <a:defRPr b="1" baseline="0">
                <a:solidFill>
                  <a:schemeClr val="accent2"/>
                </a:solidFill>
              </a:defRPr>
            </a:lvl1pPr>
          </a:lstStyle>
          <a:p>
            <a:pPr lvl="0"/>
            <a:r>
              <a:rPr lang="en-US"/>
              <a:t>Subtitle – delete if not needed</a:t>
            </a:r>
          </a:p>
        </p:txBody>
      </p:sp>
      <p:sp>
        <p:nvSpPr>
          <p:cNvPr id="46" name="Text Placeholder 4"/>
          <p:cNvSpPr>
            <a:spLocks noGrp="1"/>
          </p:cNvSpPr>
          <p:nvPr>
            <p:ph type="body" sz="quarter" idx="12" hasCustomPrompt="1"/>
          </p:nvPr>
        </p:nvSpPr>
        <p:spPr>
          <a:xfrm>
            <a:off x="2" y="674680"/>
            <a:ext cx="224589" cy="2071116"/>
          </a:xfrm>
          <a:solidFill>
            <a:schemeClr val="accent1"/>
          </a:solidFill>
        </p:spPr>
        <p:txBody>
          <a:bodyPr bIns="0" anchor="b"/>
          <a:lstStyle>
            <a:lvl1pPr marL="0" indent="0">
              <a:buNone/>
              <a:defRPr sz="100"/>
            </a:lvl1pPr>
          </a:lstStyle>
          <a:p>
            <a:pPr lvl="0"/>
            <a:r>
              <a:rPr lang="en-US"/>
              <a:t>  </a:t>
            </a:r>
          </a:p>
        </p:txBody>
      </p:sp>
      <p:sp>
        <p:nvSpPr>
          <p:cNvPr id="186" name="TextBox 18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16" name="Text Placeholder 4"/>
          <p:cNvSpPr>
            <a:spLocks noGrp="1"/>
          </p:cNvSpPr>
          <p:nvPr>
            <p:ph type="body" sz="quarter" idx="26" hasCustomPrompt="1"/>
          </p:nvPr>
        </p:nvSpPr>
        <p:spPr>
          <a:xfrm>
            <a:off x="503238" y="300961"/>
            <a:ext cx="5984648" cy="331077"/>
          </a:xfrm>
        </p:spPr>
        <p:txBody>
          <a:bodyPr/>
          <a:lstStyle>
            <a:lvl1pPr marL="0" indent="0">
              <a:buNone/>
              <a:defRPr sz="1000" b="1" cap="all" baseline="0">
                <a:solidFill>
                  <a:schemeClr val="tx1"/>
                </a:solidFill>
              </a:defRPr>
            </a:lvl1pPr>
          </a:lstStyle>
          <a:p>
            <a:r>
              <a:rPr lang="en-US" sz="1000" b="0" cap="all">
                <a:solidFill>
                  <a:srgbClr val="000000"/>
                </a:solidFill>
              </a:rPr>
              <a:t>Type in Name of </a:t>
            </a:r>
            <a:r>
              <a:rPr lang="en-US" sz="1000" b="0" cap="all" err="1">
                <a:solidFill>
                  <a:srgbClr val="000000"/>
                </a:solidFill>
              </a:rPr>
              <a:t>fACILITY</a:t>
            </a:r>
            <a:r>
              <a:rPr lang="en-US" sz="1000" b="0" cap="all">
                <a:solidFill>
                  <a:srgbClr val="000000"/>
                </a:solidFill>
              </a:rPr>
              <a:t>, division, group, program or </a:t>
            </a:r>
            <a:r>
              <a:rPr lang="en-US" sz="1000">
                <a:solidFill>
                  <a:srgbClr val="000000"/>
                </a:solidFill>
              </a:rPr>
              <a:t>www.anl.gov</a:t>
            </a:r>
          </a:p>
        </p:txBody>
      </p:sp>
      <p:sp>
        <p:nvSpPr>
          <p:cNvPr id="17" name="Text Placeholder 45"/>
          <p:cNvSpPr>
            <a:spLocks noGrp="1"/>
          </p:cNvSpPr>
          <p:nvPr>
            <p:ph type="body" sz="quarter" idx="27" hasCustomPrompt="1"/>
          </p:nvPr>
        </p:nvSpPr>
        <p:spPr>
          <a:xfrm>
            <a:off x="6360197" y="4570711"/>
            <a:ext cx="269287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a:t>Presentation Date</a:t>
            </a:r>
            <a:br>
              <a:rPr lang="en-US"/>
            </a:br>
            <a:r>
              <a:rPr lang="en-US"/>
              <a:t>City, State (presentation location)</a:t>
            </a: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2190859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ver Option D">
    <p:bg>
      <p:bgPr>
        <a:solidFill>
          <a:schemeClr val="bg1"/>
        </a:solidFill>
        <a:effectLst/>
      </p:bgPr>
    </p:bg>
    <p:spTree>
      <p:nvGrpSpPr>
        <p:cNvPr id="1" name=""/>
        <p:cNvGrpSpPr/>
        <p:nvPr/>
      </p:nvGrpSpPr>
      <p:grpSpPr>
        <a:xfrm>
          <a:off x="0" y="0"/>
          <a:ext cx="0" cy="0"/>
          <a:chOff x="0" y="0"/>
          <a:chExt cx="0" cy="0"/>
        </a:xfrm>
      </p:grpSpPr>
      <p:pic>
        <p:nvPicPr>
          <p:cNvPr id="15" name="Picture 2" descr="C:\Users\amiesen\Desktop\anlrgbppt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7976" y="170633"/>
            <a:ext cx="1557337" cy="561027"/>
          </a:xfrm>
          <a:prstGeom prst="rect">
            <a:avLst/>
          </a:prstGeom>
          <a:noFill/>
          <a:extLst>
            <a:ext uri="{909E8E84-426E-40dd-AFC4-6F175D3DCCD1}">
              <a14:hiddenFill xmlns="" xmlns:a14="http://schemas.microsoft.com/office/drawing/2010/main">
                <a:solidFill>
                  <a:srgbClr val="FFFFFF"/>
                </a:solidFill>
              </a14:hiddenFill>
            </a:ext>
          </a:extLst>
        </p:spPr>
      </p:pic>
      <p:sp>
        <p:nvSpPr>
          <p:cNvPr id="50" name="Text Placeholder 9"/>
          <p:cNvSpPr>
            <a:spLocks noGrp="1"/>
          </p:cNvSpPr>
          <p:nvPr>
            <p:ph type="body" sz="quarter" idx="17" hasCustomPrompt="1"/>
          </p:nvPr>
        </p:nvSpPr>
        <p:spPr>
          <a:xfrm>
            <a:off x="469901" y="3436223"/>
            <a:ext cx="2692871" cy="295275"/>
          </a:xfrm>
        </p:spPr>
        <p:txBody>
          <a:bodyPr lIns="0" bIns="0" anchor="b">
            <a:normAutofit/>
          </a:bodyPr>
          <a:lstStyle>
            <a:lvl1pPr marL="0" inden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53" name="Text Placeholder 45"/>
          <p:cNvSpPr>
            <a:spLocks noGrp="1"/>
          </p:cNvSpPr>
          <p:nvPr>
            <p:ph type="body" sz="quarter" idx="18" hasCustomPrompt="1"/>
          </p:nvPr>
        </p:nvSpPr>
        <p:spPr>
          <a:xfrm>
            <a:off x="469901" y="3719301"/>
            <a:ext cx="2692871" cy="685800"/>
          </a:xfrm>
        </p:spPr>
        <p:txBody>
          <a:bodyPr lIns="0">
            <a:normAutofit/>
          </a:bodyPr>
          <a:lstStyle>
            <a:lvl1pPr marL="0" indent="0">
              <a:lnSpc>
                <a:spcPct val="95000"/>
              </a:lnSpc>
              <a:spcBef>
                <a:spcPts val="0"/>
              </a:spcBef>
              <a:buNone/>
              <a:defRPr sz="1400">
                <a:solidFill>
                  <a:srgbClr val="47484A"/>
                </a:solidFill>
              </a:defRPr>
            </a:lvl1pPr>
            <a:lvl2pPr marL="0" indent="0">
              <a:spcBef>
                <a:spcPts val="1800"/>
              </a:spcBef>
              <a:buNone/>
              <a:defRPr/>
            </a:lvl2pPr>
          </a:lstStyle>
          <a:p>
            <a:r>
              <a:rPr lang="en-US"/>
              <a:t>Add Presenter Title</a:t>
            </a:r>
            <a:br>
              <a:rPr lang="en-US"/>
            </a:br>
            <a:r>
              <a:rPr lang="en-US"/>
              <a:t>Optional Line 2</a:t>
            </a:r>
            <a:br>
              <a:rPr lang="en-US"/>
            </a:br>
            <a:r>
              <a:rPr lang="en-US"/>
              <a:t>Optional Line 3</a:t>
            </a:r>
          </a:p>
        </p:txBody>
      </p:sp>
      <p:sp>
        <p:nvSpPr>
          <p:cNvPr id="56" name="Text Placeholder 9"/>
          <p:cNvSpPr>
            <a:spLocks noGrp="1"/>
          </p:cNvSpPr>
          <p:nvPr>
            <p:ph type="body" sz="quarter" idx="21" hasCustomPrompt="1"/>
          </p:nvPr>
        </p:nvSpPr>
        <p:spPr>
          <a:xfrm>
            <a:off x="3417372"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57" name="Text Placeholder 45"/>
          <p:cNvSpPr>
            <a:spLocks noGrp="1"/>
          </p:cNvSpPr>
          <p:nvPr>
            <p:ph type="body" sz="quarter" idx="22" hasCustomPrompt="1"/>
          </p:nvPr>
        </p:nvSpPr>
        <p:spPr>
          <a:xfrm>
            <a:off x="3417372"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a:t>Remove second presenter info </a:t>
            </a:r>
            <a:br>
              <a:rPr lang="en-US"/>
            </a:br>
            <a:r>
              <a:rPr lang="en-US"/>
              <a:t>if not needed</a:t>
            </a:r>
          </a:p>
        </p:txBody>
      </p:sp>
      <p:sp>
        <p:nvSpPr>
          <p:cNvPr id="45" name="Picture Placeholder 4"/>
          <p:cNvSpPr>
            <a:spLocks noGrp="1" noChangeAspect="1"/>
          </p:cNvSpPr>
          <p:nvPr>
            <p:ph type="pic" sz="quarter" idx="16" hasCustomPrompt="1"/>
          </p:nvPr>
        </p:nvSpPr>
        <p:spPr>
          <a:xfrm>
            <a:off x="218127" y="1261205"/>
            <a:ext cx="8925874" cy="2071151"/>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a:xfrm>
            <a:off x="469901" y="82770"/>
            <a:ext cx="6776128" cy="839426"/>
          </a:xfrm>
        </p:spPr>
        <p:txBody>
          <a:bodyPr lIns="0" rIns="91440" anchor="b">
            <a:normAutofit/>
          </a:bodyPr>
          <a:lstStyle>
            <a:lvl1pPr>
              <a:defRPr sz="2800" baseline="0">
                <a:solidFill>
                  <a:schemeClr val="tx1">
                    <a:lumMod val="50000"/>
                  </a:schemeClr>
                </a:solidFill>
              </a:defRPr>
            </a:lvl1pPr>
          </a:lstStyle>
          <a:p>
            <a:r>
              <a:rPr lang="en-US"/>
              <a:t>presentation title –</a:t>
            </a:r>
            <a:br>
              <a:rPr lang="en-US"/>
            </a:br>
            <a:r>
              <a:rPr lang="en-US"/>
              <a:t>Cover option D</a:t>
            </a:r>
          </a:p>
        </p:txBody>
      </p:sp>
      <p:sp>
        <p:nvSpPr>
          <p:cNvPr id="87" name="Text Placeholder 9"/>
          <p:cNvSpPr>
            <a:spLocks noGrp="1"/>
          </p:cNvSpPr>
          <p:nvPr>
            <p:ph type="body" sz="quarter" idx="23" hasCustomPrompt="1"/>
          </p:nvPr>
        </p:nvSpPr>
        <p:spPr>
          <a:xfrm>
            <a:off x="6360197" y="3436223"/>
            <a:ext cx="2692871" cy="295275"/>
          </a:xfrm>
        </p:spPr>
        <p:txBody>
          <a:bodyPr lIns="0" bIns="0" anchor="b">
            <a:normAutofit/>
          </a:bodyPr>
          <a:lstStyle>
            <a:lvl1pPr marL="0" indent="0">
              <a:buFont typeface="Arial" pitchFamily="34" charset="0"/>
              <a:buNone/>
              <a:defRPr sz="1400" b="1" cap="all" baseline="0">
                <a:solidFill>
                  <a:srgbClr val="47484A"/>
                </a:solidFill>
              </a:defRPr>
            </a:lvl1pPr>
            <a:lvl2pPr marL="0" indent="0">
              <a:buNone/>
              <a:defRPr/>
            </a:lvl2pPr>
            <a:lvl3pPr marL="0" indent="0">
              <a:spcBef>
                <a:spcPts val="1800"/>
              </a:spcBef>
              <a:buNone/>
              <a:defRPr/>
            </a:lvl3pPr>
          </a:lstStyle>
          <a:p>
            <a:pPr lvl="0"/>
            <a:r>
              <a:rPr lang="en-US"/>
              <a:t>presenter name</a:t>
            </a:r>
          </a:p>
        </p:txBody>
      </p:sp>
      <p:sp>
        <p:nvSpPr>
          <p:cNvPr id="88" name="Text Placeholder 45"/>
          <p:cNvSpPr>
            <a:spLocks noGrp="1"/>
          </p:cNvSpPr>
          <p:nvPr>
            <p:ph type="body" sz="quarter" idx="24" hasCustomPrompt="1"/>
          </p:nvPr>
        </p:nvSpPr>
        <p:spPr>
          <a:xfrm>
            <a:off x="6360197" y="3719301"/>
            <a:ext cx="2692871" cy="560042"/>
          </a:xfrm>
        </p:spPr>
        <p:txBody>
          <a:bodyPr lIns="0">
            <a:normAutofit/>
          </a:bodyPr>
          <a:lstStyle>
            <a:lvl1pPr marL="0" indent="0">
              <a:lnSpc>
                <a:spcPct val="95000"/>
              </a:lnSpc>
              <a:spcBef>
                <a:spcPts val="0"/>
              </a:spcBef>
              <a:buFont typeface="Arial" pitchFamily="34" charset="0"/>
              <a:buNone/>
              <a:defRPr sz="1400">
                <a:solidFill>
                  <a:srgbClr val="47484A"/>
                </a:solidFill>
              </a:defRPr>
            </a:lvl1pPr>
            <a:lvl2pPr marL="0" indent="0">
              <a:spcBef>
                <a:spcPts val="1800"/>
              </a:spcBef>
              <a:buNone/>
              <a:defRPr/>
            </a:lvl2pPr>
          </a:lstStyle>
          <a:p>
            <a:pPr lvl="0"/>
            <a:r>
              <a:rPr lang="en-US"/>
              <a:t>Remove third presenter info </a:t>
            </a:r>
            <a:br>
              <a:rPr lang="en-US"/>
            </a:br>
            <a:r>
              <a:rPr lang="en-US"/>
              <a:t>if not needed</a:t>
            </a:r>
          </a:p>
        </p:txBody>
      </p:sp>
      <p:sp>
        <p:nvSpPr>
          <p:cNvPr id="5" name="Text Placeholder 4"/>
          <p:cNvSpPr>
            <a:spLocks noGrp="1"/>
          </p:cNvSpPr>
          <p:nvPr>
            <p:ph type="body" sz="quarter" idx="25" hasCustomPrompt="1"/>
          </p:nvPr>
        </p:nvSpPr>
        <p:spPr>
          <a:xfrm>
            <a:off x="469900" y="922195"/>
            <a:ext cx="8484914" cy="248308"/>
          </a:xfrm>
        </p:spPr>
        <p:txBody>
          <a:bodyPr/>
          <a:lstStyle>
            <a:lvl1pPr marL="0" indent="0">
              <a:buNone/>
              <a:defRPr b="1" baseline="0">
                <a:solidFill>
                  <a:schemeClr val="accent2"/>
                </a:solidFill>
              </a:defRPr>
            </a:lvl1pPr>
          </a:lstStyle>
          <a:p>
            <a:pPr lvl="0"/>
            <a:r>
              <a:rPr lang="en-US"/>
              <a:t>Subtitle – delete if not needed</a:t>
            </a:r>
          </a:p>
        </p:txBody>
      </p:sp>
      <p:sp>
        <p:nvSpPr>
          <p:cNvPr id="46" name="Text Placeholder 4"/>
          <p:cNvSpPr>
            <a:spLocks noGrp="1"/>
          </p:cNvSpPr>
          <p:nvPr>
            <p:ph type="body" sz="quarter" idx="12" hasCustomPrompt="1"/>
          </p:nvPr>
        </p:nvSpPr>
        <p:spPr>
          <a:xfrm>
            <a:off x="2" y="1261204"/>
            <a:ext cx="224589" cy="2071116"/>
          </a:xfrm>
          <a:solidFill>
            <a:schemeClr val="accent1"/>
          </a:solidFill>
        </p:spPr>
        <p:txBody>
          <a:bodyPr bIns="0" anchor="b"/>
          <a:lstStyle>
            <a:lvl1pPr marL="0" indent="0">
              <a:buNone/>
              <a:defRPr sz="100"/>
            </a:lvl1pPr>
          </a:lstStyle>
          <a:p>
            <a:pPr lvl="0"/>
            <a:r>
              <a:rPr lang="en-US"/>
              <a:t>  </a:t>
            </a:r>
          </a:p>
        </p:txBody>
      </p:sp>
      <p:sp>
        <p:nvSpPr>
          <p:cNvPr id="153" name="TextBox 15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16" name="Text Placeholder 45"/>
          <p:cNvSpPr>
            <a:spLocks noGrp="1"/>
          </p:cNvSpPr>
          <p:nvPr>
            <p:ph type="body" sz="quarter" idx="19" hasCustomPrompt="1"/>
          </p:nvPr>
        </p:nvSpPr>
        <p:spPr>
          <a:xfrm>
            <a:off x="6360197" y="4570711"/>
            <a:ext cx="2692872" cy="386558"/>
          </a:xfrm>
        </p:spPr>
        <p:txBody>
          <a:bodyPr lIns="0" anchor="b"/>
          <a:lstStyle>
            <a:lvl1pPr marL="0" indent="0">
              <a:spcBef>
                <a:spcPts val="0"/>
              </a:spcBef>
              <a:buNone/>
              <a:defRPr sz="1400" baseline="0">
                <a:solidFill>
                  <a:srgbClr val="47484A"/>
                </a:solidFill>
              </a:defRPr>
            </a:lvl1pPr>
            <a:lvl2pPr marL="0" indent="0">
              <a:spcBef>
                <a:spcPts val="1800"/>
              </a:spcBef>
              <a:buNone/>
              <a:defRPr/>
            </a:lvl2pPr>
          </a:lstStyle>
          <a:p>
            <a:pPr lvl="0"/>
            <a:r>
              <a:rPr lang="en-US"/>
              <a:t>Presentation Date</a:t>
            </a:r>
            <a:br>
              <a:rPr lang="en-US"/>
            </a:br>
            <a:r>
              <a:rPr lang="en-US"/>
              <a:t>City, State (presentation location)</a:t>
            </a: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3121" y="4702076"/>
            <a:ext cx="2046368" cy="260262"/>
          </a:xfrm>
          <a:prstGeom prst="rect">
            <a:avLst/>
          </a:prstGeom>
        </p:spPr>
      </p:pic>
    </p:spTree>
    <p:extLst>
      <p:ext uri="{BB962C8B-B14F-4D97-AF65-F5344CB8AC3E}">
        <p14:creationId xmlns:p14="http://schemas.microsoft.com/office/powerpoint/2010/main" val="2061700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ic - Full Fram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3" hasCustomPrompt="1"/>
          </p:nvPr>
        </p:nvSpPr>
        <p:spPr>
          <a:xfrm>
            <a:off x="218127" y="6978"/>
            <a:ext cx="8925873" cy="5143500"/>
          </a:xfrm>
          <a:solidFill>
            <a:schemeClr val="bg1"/>
          </a:solidFill>
        </p:spPr>
        <p:txBody>
          <a:bodyPr lIns="0" tIns="1645920" anchor="t" anchorCtr="0"/>
          <a:lstStyle>
            <a:lvl1pPr marL="0" indent="0" algn="ctr">
              <a:buNone/>
              <a:defRPr baseline="0"/>
            </a:lvl1pPr>
          </a:lstStyle>
          <a:p>
            <a:r>
              <a:rPr lang="en-US"/>
              <a:t>Click icon to insert an image then right click image and “SEND IMAGE TO BACK”</a:t>
            </a:r>
          </a:p>
        </p:txBody>
      </p:sp>
      <p:sp>
        <p:nvSpPr>
          <p:cNvPr id="7" name="Text Placeholder 6"/>
          <p:cNvSpPr>
            <a:spLocks noGrp="1"/>
          </p:cNvSpPr>
          <p:nvPr>
            <p:ph type="body" sz="quarter" idx="17" hasCustomPrompt="1"/>
          </p:nvPr>
        </p:nvSpPr>
        <p:spPr>
          <a:xfrm>
            <a:off x="0" y="3581400"/>
            <a:ext cx="9144000" cy="1562100"/>
          </a:xfrm>
          <a:solidFill>
            <a:schemeClr val="tx2">
              <a:alpha val="91000"/>
            </a:schemeClr>
          </a:solidFill>
        </p:spPr>
        <p:txBody>
          <a:bodyPr bIns="0" anchor="b" anchorCtr="0"/>
          <a:lstStyle>
            <a:lvl1pPr marL="0" indent="0">
              <a:buNone/>
              <a:defRPr sz="100"/>
            </a:lvl1pPr>
          </a:lstStyle>
          <a:p>
            <a:pPr lvl="0"/>
            <a:r>
              <a:rPr lang="en-US"/>
              <a:t> </a:t>
            </a:r>
            <a:r>
              <a:rPr lang="en-US" err="1"/>
              <a:t>x1</a:t>
            </a:r>
            <a:endParaRPr lang="en-US"/>
          </a:p>
          <a:p>
            <a:pPr lvl="0"/>
            <a:endParaRPr lang="en-US"/>
          </a:p>
        </p:txBody>
      </p:sp>
      <p:sp>
        <p:nvSpPr>
          <p:cNvPr id="2" name="Title 1"/>
          <p:cNvSpPr>
            <a:spLocks noGrp="1"/>
          </p:cNvSpPr>
          <p:nvPr>
            <p:ph type="title" hasCustomPrompt="1"/>
          </p:nvPr>
        </p:nvSpPr>
        <p:spPr>
          <a:xfrm>
            <a:off x="469901" y="3782231"/>
            <a:ext cx="8321040" cy="1030194"/>
          </a:xfrm>
        </p:spPr>
        <p:txBody>
          <a:bodyPr lIns="0" anchor="t"/>
          <a:lstStyle>
            <a:lvl1pPr>
              <a:defRPr sz="2400" b="1" cap="all" baseline="0">
                <a:solidFill>
                  <a:schemeClr val="bg1"/>
                </a:solidFill>
              </a:defRPr>
            </a:lvl1pPr>
          </a:lstStyle>
          <a:p>
            <a:r>
              <a:rPr lang="en-US"/>
              <a:t>Full-frame image layout  – title</a:t>
            </a:r>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a:p>
        </p:txBody>
      </p:sp>
      <p:sp>
        <p:nvSpPr>
          <p:cNvPr id="8"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a:t>  </a:t>
            </a:r>
          </a:p>
        </p:txBody>
      </p:sp>
      <p:sp>
        <p:nvSpPr>
          <p:cNvPr id="9" name="TextBox 8"/>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12072827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ic - ONE Image">
    <p:bg>
      <p:bgPr>
        <a:solidFill>
          <a:schemeClr val="bg1"/>
        </a:solid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7"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a:t> </a:t>
            </a:r>
            <a:r>
              <a:rPr lang="en-US" err="1"/>
              <a:t>x1</a:t>
            </a:r>
            <a:endParaRPr lang="en-US"/>
          </a:p>
          <a:p>
            <a:pPr lvl="0"/>
            <a:endParaRPr lang="en-US"/>
          </a:p>
        </p:txBody>
      </p:sp>
      <p:sp>
        <p:nvSpPr>
          <p:cNvPr id="10"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Click to edit Master text styles</a:t>
            </a:r>
          </a:p>
          <a:p>
            <a:pPr lvl="1"/>
            <a:r>
              <a:rPr lang="en-US"/>
              <a:t>Second level</a:t>
            </a:r>
          </a:p>
        </p:txBody>
      </p:sp>
      <p:sp>
        <p:nvSpPr>
          <p:cNvPr id="5" name="Picture Placeholder 4"/>
          <p:cNvSpPr>
            <a:spLocks noGrp="1" noChangeAspect="1"/>
          </p:cNvSpPr>
          <p:nvPr>
            <p:ph type="pic" sz="quarter" idx="13" hasCustomPrompt="1"/>
          </p:nvPr>
        </p:nvSpPr>
        <p:spPr>
          <a:xfrm>
            <a:off x="218127" y="-1"/>
            <a:ext cx="8925873" cy="2742010"/>
          </a:xfrm>
          <a:solidFill>
            <a:schemeClr val="bg1"/>
          </a:solidFill>
        </p:spPr>
        <p:txBody>
          <a:bodyPr lIns="0" tIns="1097280" anchor="t" anchorCtr="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a:xfrm>
            <a:off x="469900" y="3265038"/>
            <a:ext cx="8674100" cy="590324"/>
          </a:xfrm>
        </p:spPr>
        <p:txBody>
          <a:bodyPr lIns="0"/>
          <a:lstStyle>
            <a:lvl1pPr>
              <a:defRPr sz="2800" b="1" baseline="0">
                <a:solidFill>
                  <a:schemeClr val="bg1"/>
                </a:solidFill>
              </a:defRPr>
            </a:lvl1pPr>
          </a:lstStyle>
          <a:p>
            <a:r>
              <a:rPr lang="en-US"/>
              <a:t>Science/R&amp;D hero – one image</a:t>
            </a:r>
            <a:br>
              <a:rPr lang="en-US"/>
            </a:br>
            <a:r>
              <a:rPr lang="en-US"/>
              <a:t>Headline is </a:t>
            </a:r>
            <a:r>
              <a:rPr lang="en-US" err="1"/>
              <a:t>arial</a:t>
            </a:r>
            <a:r>
              <a:rPr lang="en-US"/>
              <a:t> in all caps</a:t>
            </a:r>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AEFAAC5A-9C4F-4278-920D-DF2BAB595749}" type="slidenum">
              <a:rPr lang="en-US" smtClean="0"/>
              <a:pPr/>
              <a:t>‹#›</a:t>
            </a:fld>
            <a:endParaRPr lang="en-US"/>
          </a:p>
        </p:txBody>
      </p:sp>
      <p:sp>
        <p:nvSpPr>
          <p:cNvPr id="9"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a:t>  </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16594925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Pic - TWO images">
    <p:bg>
      <p:bgPr>
        <a:solidFill>
          <a:schemeClr val="bg1"/>
        </a:solidFill>
        <a:effectLst/>
      </p:bgPr>
    </p:bg>
    <p:spTree>
      <p:nvGrpSpPr>
        <p:cNvPr id="1" name=""/>
        <p:cNvGrpSpPr/>
        <p:nvPr/>
      </p:nvGrpSpPr>
      <p:grpSpPr>
        <a:xfrm>
          <a:off x="0" y="0"/>
          <a:ext cx="0" cy="0"/>
          <a:chOff x="0" y="0"/>
          <a:chExt cx="0" cy="0"/>
        </a:xfrm>
      </p:grpSpPr>
      <p:sp>
        <p:nvSpPr>
          <p:cNvPr id="13" name="Text Placeholder 6"/>
          <p:cNvSpPr>
            <a:spLocks noGrp="1"/>
          </p:cNvSpPr>
          <p:nvPr>
            <p:ph type="body" sz="quarter" idx="20"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a:t> </a:t>
            </a:r>
            <a:r>
              <a:rPr lang="en-US" err="1"/>
              <a:t>x1</a:t>
            </a:r>
            <a:endParaRPr lang="en-US"/>
          </a:p>
          <a:p>
            <a:pPr lvl="0"/>
            <a:endParaRPr lang="en-US"/>
          </a:p>
        </p:txBody>
      </p:sp>
      <p:sp>
        <p:nvSpPr>
          <p:cNvPr id="11" name="Picture Placeholder 4"/>
          <p:cNvSpPr>
            <a:spLocks noGrp="1" noChangeAspect="1"/>
          </p:cNvSpPr>
          <p:nvPr>
            <p:ph type="pic" sz="quarter" idx="16" hasCustomPrompt="1"/>
          </p:nvPr>
        </p:nvSpPr>
        <p:spPr>
          <a:xfrm>
            <a:off x="218127" y="0"/>
            <a:ext cx="4480560" cy="2747963"/>
          </a:xfrm>
          <a:solidFill>
            <a:schemeClr val="bg1">
              <a:lumMod val="75000"/>
            </a:schemeClr>
          </a:solidFill>
        </p:spPr>
        <p:txBody>
          <a:bodyPr tIns="1097280" anchor="t" anchorCtr="0"/>
          <a:lstStyle>
            <a:lvl1pPr marL="0" indent="0" algn="ctr">
              <a:buNone/>
              <a:defRPr baseline="0"/>
            </a:lvl1pPr>
          </a:lstStyle>
          <a:p>
            <a:r>
              <a:rPr lang="en-US"/>
              <a:t>Click icon to insert an image</a:t>
            </a:r>
          </a:p>
        </p:txBody>
      </p:sp>
      <p:sp>
        <p:nvSpPr>
          <p:cNvPr id="12" name="Picture Placeholder 4"/>
          <p:cNvSpPr>
            <a:spLocks noGrp="1" noChangeAspect="1"/>
          </p:cNvSpPr>
          <p:nvPr>
            <p:ph type="pic" sz="quarter" idx="17" hasCustomPrompt="1"/>
          </p:nvPr>
        </p:nvSpPr>
        <p:spPr>
          <a:xfrm>
            <a:off x="4682525" y="0"/>
            <a:ext cx="4480560" cy="2747963"/>
          </a:xfrm>
          <a:solidFill>
            <a:schemeClr val="bg1">
              <a:lumMod val="85000"/>
            </a:schemeClr>
          </a:solidFill>
        </p:spPr>
        <p:txBody>
          <a:bodyPr tIns="1097280" anchor="t" anchorCtr="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a:xfrm>
            <a:off x="469900" y="3255513"/>
            <a:ext cx="8674100" cy="590324"/>
          </a:xfrm>
        </p:spPr>
        <p:txBody>
          <a:bodyPr lIns="0"/>
          <a:lstStyle>
            <a:lvl1pPr>
              <a:defRPr sz="2800" b="1">
                <a:solidFill>
                  <a:schemeClr val="bg1"/>
                </a:solidFill>
              </a:defRPr>
            </a:lvl1pPr>
          </a:lstStyle>
          <a:p>
            <a:r>
              <a:rPr lang="en-US"/>
              <a:t>Science/R&amp;D hero – TWO images</a:t>
            </a:r>
            <a:br>
              <a:rPr lang="en-US"/>
            </a:br>
            <a:r>
              <a:rPr lang="en-US"/>
              <a:t>Headline is </a:t>
            </a:r>
            <a:r>
              <a:rPr lang="en-US" err="1"/>
              <a:t>arial</a:t>
            </a:r>
            <a:r>
              <a:rPr lang="en-US"/>
              <a:t> in all caps</a:t>
            </a:r>
          </a:p>
        </p:txBody>
      </p:sp>
      <p:sp>
        <p:nvSpPr>
          <p:cNvPr id="9" name="Text Placeholder 7"/>
          <p:cNvSpPr>
            <a:spLocks noGrp="1"/>
          </p:cNvSpPr>
          <p:nvPr>
            <p:ph type="body" sz="quarter" idx="14"/>
          </p:nvPr>
        </p:nvSpPr>
        <p:spPr>
          <a:xfrm>
            <a:off x="469900" y="388411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Click to edit Master text styles</a:t>
            </a:r>
          </a:p>
          <a:p>
            <a:pPr lvl="1"/>
            <a:r>
              <a:rPr lang="en-US"/>
              <a:t>Second level</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AEFAAC5A-9C4F-4278-920D-DF2BAB595749}" type="slidenum">
              <a:rPr lang="en-US" smtClean="0"/>
              <a:pPr/>
              <a:t>‹#›</a:t>
            </a:fld>
            <a:endParaRPr lang="en-US"/>
          </a:p>
        </p:txBody>
      </p:sp>
      <p:sp>
        <p:nvSpPr>
          <p:cNvPr id="1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a:t>  </a:t>
            </a:r>
          </a:p>
        </p:txBody>
      </p:sp>
      <p:sp>
        <p:nvSpPr>
          <p:cNvPr id="14" name="TextBox 13"/>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27095363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ic - THREE Images">
    <p:bg>
      <p:bgPr>
        <a:solidFill>
          <a:schemeClr val="bg1"/>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9" hasCustomPrompt="1"/>
          </p:nvPr>
        </p:nvSpPr>
        <p:spPr>
          <a:xfrm>
            <a:off x="0" y="2742091"/>
            <a:ext cx="9144000" cy="2401409"/>
          </a:xfrm>
          <a:solidFill>
            <a:schemeClr val="accent2"/>
          </a:solidFill>
        </p:spPr>
        <p:txBody>
          <a:bodyPr bIns="0" anchor="b" anchorCtr="0"/>
          <a:lstStyle>
            <a:lvl1pPr marL="0" indent="0">
              <a:buNone/>
              <a:defRPr sz="100"/>
            </a:lvl1pPr>
          </a:lstStyle>
          <a:p>
            <a:pPr lvl="0"/>
            <a:r>
              <a:rPr lang="en-US"/>
              <a:t> </a:t>
            </a:r>
            <a:r>
              <a:rPr lang="en-US" err="1"/>
              <a:t>x1</a:t>
            </a:r>
            <a:endParaRPr lang="en-US"/>
          </a:p>
          <a:p>
            <a:pPr lvl="0"/>
            <a:endParaRPr lang="en-US"/>
          </a:p>
        </p:txBody>
      </p:sp>
      <p:sp>
        <p:nvSpPr>
          <p:cNvPr id="5" name="Picture Placeholder 4"/>
          <p:cNvSpPr>
            <a:spLocks noGrp="1" noChangeAspect="1"/>
          </p:cNvSpPr>
          <p:nvPr>
            <p:ph type="pic" sz="quarter" idx="13" hasCustomPrompt="1"/>
          </p:nvPr>
        </p:nvSpPr>
        <p:spPr>
          <a:xfrm>
            <a:off x="218127" y="0"/>
            <a:ext cx="2990088" cy="275523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9" name="Picture Placeholder 4"/>
          <p:cNvSpPr>
            <a:spLocks noGrp="1" noChangeAspect="1"/>
          </p:cNvSpPr>
          <p:nvPr>
            <p:ph type="pic" sz="quarter" idx="15" hasCustomPrompt="1"/>
          </p:nvPr>
        </p:nvSpPr>
        <p:spPr>
          <a:xfrm>
            <a:off x="3194237" y="0"/>
            <a:ext cx="2990088" cy="2755232"/>
          </a:xfrm>
          <a:solidFill>
            <a:schemeClr val="bg1">
              <a:lumMod val="75000"/>
            </a:schemeClr>
          </a:solidFill>
        </p:spPr>
        <p:txBody>
          <a:bodyPr lIns="0" tIns="731520" anchor="t" anchorCtr="0"/>
          <a:lstStyle>
            <a:lvl1pPr marL="0" indent="0" algn="ctr">
              <a:buNone/>
              <a:defRPr baseline="0"/>
            </a:lvl1pPr>
          </a:lstStyle>
          <a:p>
            <a:r>
              <a:rPr lang="en-US"/>
              <a:t>Click icon to insert an image</a:t>
            </a:r>
          </a:p>
        </p:txBody>
      </p:sp>
      <p:sp>
        <p:nvSpPr>
          <p:cNvPr id="10" name="Picture Placeholder 4"/>
          <p:cNvSpPr>
            <a:spLocks noGrp="1" noChangeAspect="1"/>
          </p:cNvSpPr>
          <p:nvPr>
            <p:ph type="pic" sz="quarter" idx="16" hasCustomPrompt="1"/>
          </p:nvPr>
        </p:nvSpPr>
        <p:spPr>
          <a:xfrm>
            <a:off x="6186112" y="0"/>
            <a:ext cx="2957888" cy="275523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8" name="Text Placeholder 7"/>
          <p:cNvSpPr>
            <a:spLocks noGrp="1"/>
          </p:cNvSpPr>
          <p:nvPr>
            <p:ph type="body" sz="quarter" idx="14"/>
          </p:nvPr>
        </p:nvSpPr>
        <p:spPr>
          <a:xfrm>
            <a:off x="469900" y="3893639"/>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Click to edit Master text styles</a:t>
            </a:r>
          </a:p>
          <a:p>
            <a:pPr lvl="1"/>
            <a:r>
              <a:rPr lang="en-US"/>
              <a:t>Second level</a:t>
            </a:r>
          </a:p>
        </p:txBody>
      </p:sp>
      <p:sp>
        <p:nvSpPr>
          <p:cNvPr id="2" name="Title 1"/>
          <p:cNvSpPr>
            <a:spLocks noGrp="1"/>
          </p:cNvSpPr>
          <p:nvPr>
            <p:ph type="title" hasCustomPrompt="1"/>
          </p:nvPr>
        </p:nvSpPr>
        <p:spPr>
          <a:xfrm>
            <a:off x="469900" y="3265038"/>
            <a:ext cx="8674100" cy="590324"/>
          </a:xfrm>
        </p:spPr>
        <p:txBody>
          <a:bodyPr lIns="0"/>
          <a:lstStyle>
            <a:lvl1pPr>
              <a:defRPr sz="2800" b="1">
                <a:solidFill>
                  <a:schemeClr val="bg1"/>
                </a:solidFill>
              </a:defRPr>
            </a:lvl1pPr>
          </a:lstStyle>
          <a:p>
            <a:r>
              <a:rPr lang="en-US"/>
              <a:t>Science/R&amp;D hero – Three images</a:t>
            </a:r>
            <a:br>
              <a:rPr lang="en-US"/>
            </a:br>
            <a:r>
              <a:rPr lang="en-US"/>
              <a:t>Headline is </a:t>
            </a:r>
            <a:r>
              <a:rPr lang="en-US" err="1"/>
              <a:t>arial</a:t>
            </a:r>
            <a:r>
              <a:rPr lang="en-US"/>
              <a:t> in all caps</a:t>
            </a:r>
          </a:p>
        </p:txBody>
      </p:sp>
      <p:sp>
        <p:nvSpPr>
          <p:cNvPr id="3" name="Slide Number Placeholder 2"/>
          <p:cNvSpPr>
            <a:spLocks noGrp="1"/>
          </p:cNvSpPr>
          <p:nvPr>
            <p:ph type="sldNum" sz="quarter" idx="17"/>
          </p:nvPr>
        </p:nvSpPr>
        <p:spPr/>
        <p:txBody>
          <a:bodyPr/>
          <a:lstStyle>
            <a:lvl1pPr>
              <a:defRPr>
                <a:solidFill>
                  <a:schemeClr val="bg1"/>
                </a:solidFill>
              </a:defRPr>
            </a:lvl1pPr>
          </a:lstStyle>
          <a:p>
            <a:fld id="{AEFAAC5A-9C4F-4278-920D-DF2BAB595749}" type="slidenum">
              <a:rPr lang="en-US" smtClean="0"/>
              <a:pPr/>
              <a:t>‹#›</a:t>
            </a:fld>
            <a:endParaRPr lang="en-US"/>
          </a:p>
        </p:txBody>
      </p:sp>
      <p:sp>
        <p:nvSpPr>
          <p:cNvPr id="12"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a:t>  </a:t>
            </a:r>
          </a:p>
        </p:txBody>
      </p:sp>
      <p:sp>
        <p:nvSpPr>
          <p:cNvPr id="13" name="TextBox 12"/>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3012978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Pic - FOUR Images">
    <p:bg>
      <p:bgPr>
        <a:solidFill>
          <a:schemeClr val="bg1"/>
        </a:solidFill>
        <a:effectLst/>
      </p:bgPr>
    </p:bg>
    <p:spTree>
      <p:nvGrpSpPr>
        <p:cNvPr id="1" name=""/>
        <p:cNvGrpSpPr/>
        <p:nvPr/>
      </p:nvGrpSpPr>
      <p:grpSpPr>
        <a:xfrm>
          <a:off x="0" y="0"/>
          <a:ext cx="0" cy="0"/>
          <a:chOff x="0" y="0"/>
          <a:chExt cx="0" cy="0"/>
        </a:xfrm>
      </p:grpSpPr>
      <p:sp>
        <p:nvSpPr>
          <p:cNvPr id="19" name="Text Placeholder 6"/>
          <p:cNvSpPr>
            <a:spLocks noGrp="1"/>
          </p:cNvSpPr>
          <p:nvPr>
            <p:ph type="body" sz="quarter" idx="24" hasCustomPrompt="1"/>
          </p:nvPr>
        </p:nvSpPr>
        <p:spPr>
          <a:xfrm>
            <a:off x="0" y="0"/>
            <a:ext cx="9144000" cy="5143500"/>
          </a:xfrm>
          <a:solidFill>
            <a:schemeClr val="accent2"/>
          </a:solidFill>
        </p:spPr>
        <p:txBody>
          <a:bodyPr bIns="0" anchor="b" anchorCtr="0"/>
          <a:lstStyle>
            <a:lvl1pPr marL="0" indent="0">
              <a:buNone/>
              <a:defRPr sz="100"/>
            </a:lvl1pPr>
          </a:lstStyle>
          <a:p>
            <a:pPr lvl="0"/>
            <a:r>
              <a:rPr lang="en-US"/>
              <a:t> </a:t>
            </a:r>
            <a:r>
              <a:rPr lang="en-US" err="1"/>
              <a:t>x1</a:t>
            </a:r>
            <a:endParaRPr lang="en-US"/>
          </a:p>
          <a:p>
            <a:pPr lvl="0"/>
            <a:endParaRPr lang="en-US"/>
          </a:p>
        </p:txBody>
      </p:sp>
      <p:sp>
        <p:nvSpPr>
          <p:cNvPr id="5" name="Picture Placeholder 4"/>
          <p:cNvSpPr>
            <a:spLocks noGrp="1" noChangeAspect="1"/>
          </p:cNvSpPr>
          <p:nvPr>
            <p:ph type="pic" sz="quarter" idx="13" hasCustomPrompt="1"/>
          </p:nvPr>
        </p:nvSpPr>
        <p:spPr>
          <a:xfrm>
            <a:off x="218127" y="1240631"/>
            <a:ext cx="2240280" cy="167871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9" name="Picture Placeholder 4"/>
          <p:cNvSpPr>
            <a:spLocks noGrp="1" noChangeAspect="1"/>
          </p:cNvSpPr>
          <p:nvPr>
            <p:ph type="pic" sz="quarter" idx="15" hasCustomPrompt="1"/>
          </p:nvPr>
        </p:nvSpPr>
        <p:spPr>
          <a:xfrm>
            <a:off x="2453235" y="1240631"/>
            <a:ext cx="2240280" cy="1678712"/>
          </a:xfrm>
          <a:solidFill>
            <a:schemeClr val="bg1">
              <a:lumMod val="75000"/>
            </a:schemeClr>
          </a:solidFill>
        </p:spPr>
        <p:txBody>
          <a:bodyPr lIns="0" tIns="731520" anchor="t" anchorCtr="0"/>
          <a:lstStyle>
            <a:lvl1pPr marL="0" indent="0" algn="ctr">
              <a:buNone/>
              <a:defRPr baseline="0"/>
            </a:lvl1pPr>
          </a:lstStyle>
          <a:p>
            <a:r>
              <a:rPr lang="en-US"/>
              <a:t>Click icon to insert an image</a:t>
            </a:r>
          </a:p>
        </p:txBody>
      </p:sp>
      <p:sp>
        <p:nvSpPr>
          <p:cNvPr id="10" name="Picture Placeholder 4"/>
          <p:cNvSpPr>
            <a:spLocks noGrp="1" noChangeAspect="1"/>
          </p:cNvSpPr>
          <p:nvPr>
            <p:ph type="pic" sz="quarter" idx="16" hasCustomPrompt="1"/>
          </p:nvPr>
        </p:nvSpPr>
        <p:spPr>
          <a:xfrm>
            <a:off x="4688341" y="1240631"/>
            <a:ext cx="2240280" cy="1678712"/>
          </a:xfrm>
          <a:solidFill>
            <a:schemeClr val="bg1">
              <a:lumMod val="85000"/>
            </a:schemeClr>
          </a:solidFill>
        </p:spPr>
        <p:txBody>
          <a:bodyPr lIns="0" tIns="731520" anchor="t" anchorCtr="0"/>
          <a:lstStyle>
            <a:lvl1pPr marL="0" indent="0" algn="ctr">
              <a:buNone/>
              <a:defRPr baseline="0"/>
            </a:lvl1pPr>
          </a:lstStyle>
          <a:p>
            <a:r>
              <a:rPr lang="en-US"/>
              <a:t>Click icon to insert an image</a:t>
            </a:r>
          </a:p>
        </p:txBody>
      </p:sp>
      <p:sp>
        <p:nvSpPr>
          <p:cNvPr id="11" name="Picture Placeholder 4"/>
          <p:cNvSpPr>
            <a:spLocks noGrp="1" noChangeAspect="1"/>
          </p:cNvSpPr>
          <p:nvPr>
            <p:ph type="pic" sz="quarter" idx="17" hasCustomPrompt="1"/>
          </p:nvPr>
        </p:nvSpPr>
        <p:spPr>
          <a:xfrm>
            <a:off x="6906022" y="1240631"/>
            <a:ext cx="2240280" cy="1678712"/>
          </a:xfrm>
          <a:solidFill>
            <a:schemeClr val="bg1">
              <a:lumMod val="75000"/>
            </a:schemeClr>
          </a:solidFill>
        </p:spPr>
        <p:txBody>
          <a:bodyPr lIns="0" tIns="731520" anchor="t" anchorCtr="0"/>
          <a:lstStyle>
            <a:lvl1pPr marL="0" indent="0" algn="ctr">
              <a:buNone/>
              <a:defRPr baseline="0"/>
            </a:lvl1pPr>
          </a:lstStyle>
          <a:p>
            <a:r>
              <a:rPr lang="en-US"/>
              <a:t>Click icon to insert an image</a:t>
            </a:r>
          </a:p>
        </p:txBody>
      </p:sp>
      <p:sp>
        <p:nvSpPr>
          <p:cNvPr id="8" name="Text Placeholder 7"/>
          <p:cNvSpPr>
            <a:spLocks noGrp="1"/>
          </p:cNvSpPr>
          <p:nvPr>
            <p:ph type="body" sz="quarter" idx="14"/>
          </p:nvPr>
        </p:nvSpPr>
        <p:spPr>
          <a:xfrm>
            <a:off x="469900" y="3484064"/>
            <a:ext cx="8434552" cy="1359776"/>
          </a:xfrm>
          <a:noFill/>
        </p:spPr>
        <p:txBody>
          <a:bodyPr lIns="0" tIns="91440"/>
          <a:lstStyle>
            <a:lvl1pPr>
              <a:defRPr sz="2400">
                <a:solidFill>
                  <a:schemeClr val="bg1"/>
                </a:solidFill>
              </a:defRPr>
            </a:lvl1pPr>
            <a:lvl2pPr>
              <a:defRPr sz="24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Click to edit Master text styles</a:t>
            </a:r>
          </a:p>
          <a:p>
            <a:pPr lvl="1"/>
            <a:r>
              <a:rPr lang="en-US"/>
              <a:t>Second level</a:t>
            </a:r>
          </a:p>
        </p:txBody>
      </p:sp>
      <p:sp>
        <p:nvSpPr>
          <p:cNvPr id="3" name="Title 2"/>
          <p:cNvSpPr>
            <a:spLocks noGrp="1"/>
          </p:cNvSpPr>
          <p:nvPr>
            <p:ph type="title" hasCustomPrompt="1"/>
          </p:nvPr>
        </p:nvSpPr>
        <p:spPr/>
        <p:txBody>
          <a:bodyPr/>
          <a:lstStyle>
            <a:lvl1pPr>
              <a:defRPr>
                <a:solidFill>
                  <a:schemeClr val="bg1"/>
                </a:solidFill>
              </a:defRPr>
            </a:lvl1pPr>
          </a:lstStyle>
          <a:p>
            <a:r>
              <a:rPr lang="en-US"/>
              <a:t>Science/R&amp;D hero – four images</a:t>
            </a:r>
            <a:br>
              <a:rPr lang="en-US"/>
            </a:br>
            <a:r>
              <a:rPr lang="en-US"/>
              <a:t>Headline is </a:t>
            </a:r>
            <a:r>
              <a:rPr lang="en-US" err="1"/>
              <a:t>arial</a:t>
            </a:r>
            <a:r>
              <a:rPr lang="en-US"/>
              <a:t> in all caps</a:t>
            </a:r>
          </a:p>
        </p:txBody>
      </p:sp>
      <p:sp>
        <p:nvSpPr>
          <p:cNvPr id="4" name="Text Placeholder 3"/>
          <p:cNvSpPr>
            <a:spLocks noGrp="1"/>
          </p:cNvSpPr>
          <p:nvPr>
            <p:ph type="body" sz="quarter" idx="18" hasCustomPrompt="1"/>
          </p:nvPr>
        </p:nvSpPr>
        <p:spPr>
          <a:xfrm>
            <a:off x="218128" y="2948823"/>
            <a:ext cx="2238469" cy="358378"/>
          </a:xfrm>
        </p:spPr>
        <p:txBody>
          <a:bodyPr lIns="91440" rIns="91440"/>
          <a:lstStyle>
            <a:lvl1pPr marL="0" indent="0">
              <a:lnSpc>
                <a:spcPct val="95000"/>
              </a:lnSpc>
              <a:buNone/>
              <a:defRPr sz="1200" b="0" baseline="0">
                <a:solidFill>
                  <a:schemeClr val="bg1"/>
                </a:solidFill>
              </a:defRPr>
            </a:lvl1pPr>
          </a:lstStyle>
          <a:p>
            <a:pPr lvl="0"/>
            <a:r>
              <a:rPr lang="en-US"/>
              <a:t>Image caption Image caption Image caption Image caption Image</a:t>
            </a:r>
          </a:p>
        </p:txBody>
      </p:sp>
      <p:sp>
        <p:nvSpPr>
          <p:cNvPr id="16" name="Text Placeholder 3"/>
          <p:cNvSpPr>
            <a:spLocks noGrp="1"/>
          </p:cNvSpPr>
          <p:nvPr>
            <p:ph type="body" sz="quarter" idx="19" hasCustomPrompt="1"/>
          </p:nvPr>
        </p:nvSpPr>
        <p:spPr>
          <a:xfrm>
            <a:off x="2442595" y="2948823"/>
            <a:ext cx="2238469" cy="358378"/>
          </a:xfrm>
        </p:spPr>
        <p:txBody>
          <a:bodyPr lIns="91440" rIns="91440"/>
          <a:lstStyle>
            <a:lvl1pPr marL="0" indent="0">
              <a:lnSpc>
                <a:spcPct val="95000"/>
              </a:lnSpc>
              <a:buNone/>
              <a:defRPr sz="1200" b="0">
                <a:solidFill>
                  <a:schemeClr val="bg1"/>
                </a:solidFill>
              </a:defRPr>
            </a:lvl1pPr>
          </a:lstStyle>
          <a:p>
            <a:pPr lvl="0"/>
            <a:r>
              <a:rPr lang="en-US"/>
              <a:t>Image caption Image caption Image caption Image caption Image</a:t>
            </a:r>
          </a:p>
        </p:txBody>
      </p:sp>
      <p:sp>
        <p:nvSpPr>
          <p:cNvPr id="17" name="Text Placeholder 3"/>
          <p:cNvSpPr>
            <a:spLocks noGrp="1"/>
          </p:cNvSpPr>
          <p:nvPr>
            <p:ph type="body" sz="quarter" idx="20" hasCustomPrompt="1"/>
          </p:nvPr>
        </p:nvSpPr>
        <p:spPr>
          <a:xfrm>
            <a:off x="4681064" y="2948823"/>
            <a:ext cx="2238469" cy="358378"/>
          </a:xfrm>
        </p:spPr>
        <p:txBody>
          <a:bodyPr lIns="91440" rIns="91440"/>
          <a:lstStyle>
            <a:lvl1pPr marL="0" indent="0">
              <a:lnSpc>
                <a:spcPct val="95000"/>
              </a:lnSpc>
              <a:buNone/>
              <a:defRPr sz="1200" b="0">
                <a:solidFill>
                  <a:schemeClr val="bg1"/>
                </a:solidFill>
              </a:defRPr>
            </a:lvl1pPr>
          </a:lstStyle>
          <a:p>
            <a:pPr lvl="0"/>
            <a:r>
              <a:rPr lang="en-US"/>
              <a:t>Image caption Image caption Image caption Image caption Image</a:t>
            </a:r>
          </a:p>
        </p:txBody>
      </p:sp>
      <p:sp>
        <p:nvSpPr>
          <p:cNvPr id="18" name="Text Placeholder 3"/>
          <p:cNvSpPr>
            <a:spLocks noGrp="1"/>
          </p:cNvSpPr>
          <p:nvPr>
            <p:ph type="body" sz="quarter" idx="21" hasCustomPrompt="1"/>
          </p:nvPr>
        </p:nvSpPr>
        <p:spPr>
          <a:xfrm>
            <a:off x="6905532" y="2948823"/>
            <a:ext cx="2238469" cy="358378"/>
          </a:xfrm>
        </p:spPr>
        <p:txBody>
          <a:bodyPr lIns="91440" rIns="91440"/>
          <a:lstStyle>
            <a:lvl1pPr marL="0" indent="0">
              <a:lnSpc>
                <a:spcPct val="95000"/>
              </a:lnSpc>
              <a:buNone/>
              <a:defRPr sz="1200" b="0">
                <a:solidFill>
                  <a:schemeClr val="bg1"/>
                </a:solidFill>
              </a:defRPr>
            </a:lvl1pPr>
          </a:lstStyle>
          <a:p>
            <a:pPr lvl="0"/>
            <a:r>
              <a:rPr lang="en-US"/>
              <a:t>Image caption Image caption Image caption Image caption Image</a:t>
            </a:r>
          </a:p>
        </p:txBody>
      </p:sp>
      <p:sp>
        <p:nvSpPr>
          <p:cNvPr id="2" name="Slide Number Placeholder 1"/>
          <p:cNvSpPr>
            <a:spLocks noGrp="1"/>
          </p:cNvSpPr>
          <p:nvPr>
            <p:ph type="sldNum" sz="quarter" idx="22"/>
          </p:nvPr>
        </p:nvSpPr>
        <p:spPr/>
        <p:txBody>
          <a:bodyPr/>
          <a:lstStyle>
            <a:lvl1pPr>
              <a:defRPr>
                <a:solidFill>
                  <a:schemeClr val="bg1"/>
                </a:solidFill>
              </a:defRPr>
            </a:lvl1pPr>
          </a:lstStyle>
          <a:p>
            <a:fld id="{AEFAAC5A-9C4F-4278-920D-DF2BAB595749}" type="slidenum">
              <a:rPr lang="en-US" smtClean="0"/>
              <a:pPr/>
              <a:t>‹#›</a:t>
            </a:fld>
            <a:endParaRPr lang="en-US"/>
          </a:p>
        </p:txBody>
      </p:sp>
      <p:sp>
        <p:nvSpPr>
          <p:cNvPr id="6" name="Footer Placeholder 5"/>
          <p:cNvSpPr>
            <a:spLocks noGrp="1"/>
          </p:cNvSpPr>
          <p:nvPr>
            <p:ph type="ftr" sz="quarter" idx="23"/>
          </p:nvPr>
        </p:nvSpPr>
        <p:spPr>
          <a:xfrm>
            <a:off x="0" y="-1"/>
            <a:ext cx="228600" cy="5143500"/>
          </a:xfrm>
          <a:prstGeom prst="rect">
            <a:avLst/>
          </a:prstGeom>
        </p:spPr>
        <p:txBody>
          <a:bodyPr/>
          <a:lstStyle/>
          <a:p>
            <a:endParaRPr lang="en-US"/>
          </a:p>
        </p:txBody>
      </p:sp>
      <p:sp>
        <p:nvSpPr>
          <p:cNvPr id="20" name="Text Placeholder 4"/>
          <p:cNvSpPr>
            <a:spLocks noGrp="1"/>
          </p:cNvSpPr>
          <p:nvPr>
            <p:ph type="body" sz="quarter" idx="12" hasCustomPrompt="1"/>
          </p:nvPr>
        </p:nvSpPr>
        <p:spPr>
          <a:xfrm>
            <a:off x="0" y="-2"/>
            <a:ext cx="228600" cy="5143500"/>
          </a:xfrm>
          <a:solidFill>
            <a:schemeClr val="accent1"/>
          </a:solidFill>
        </p:spPr>
        <p:txBody>
          <a:bodyPr bIns="0" anchor="b"/>
          <a:lstStyle>
            <a:lvl1pPr marL="0" indent="0">
              <a:buNone/>
              <a:defRPr sz="100"/>
            </a:lvl1pPr>
          </a:lstStyle>
          <a:p>
            <a:pPr lvl="0"/>
            <a:r>
              <a:rPr lang="en-US"/>
              <a:t>  </a:t>
            </a:r>
          </a:p>
        </p:txBody>
      </p:sp>
      <p:sp>
        <p:nvSpPr>
          <p:cNvPr id="21" name="TextBox 2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13956527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Title Only_">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2" y="358574"/>
            <a:ext cx="8372901" cy="621711"/>
          </a:xfrm>
        </p:spPr>
        <p:txBody>
          <a:bodyPr/>
          <a:lstStyle>
            <a:lvl1pPr>
              <a:defRPr b="1"/>
            </a:lvl1pPr>
          </a:lstStyle>
          <a:p>
            <a:r>
              <a:rPr lang="en-US" dirty="0"/>
              <a:t>TITLE AND CONTENT </a:t>
            </a:r>
            <a:br>
              <a:rPr lang="en-US" dirty="0"/>
            </a:br>
            <a:r>
              <a:rPr lang="en-US" dirty="0"/>
              <a:t>Headline in </a:t>
            </a:r>
            <a:r>
              <a:rPr lang="en-US" dirty="0" err="1"/>
              <a:t>arial</a:t>
            </a:r>
            <a:r>
              <a:rPr lang="en-US" dirty="0"/>
              <a:t> and all caps</a:t>
            </a:r>
          </a:p>
        </p:txBody>
      </p:sp>
      <p:sp>
        <p:nvSpPr>
          <p:cNvPr id="6" name="Text Placeholder 5"/>
          <p:cNvSpPr>
            <a:spLocks noGrp="1"/>
          </p:cNvSpPr>
          <p:nvPr>
            <p:ph type="body" sz="quarter" idx="12" hasCustomPrompt="1"/>
          </p:nvPr>
        </p:nvSpPr>
        <p:spPr>
          <a:xfrm>
            <a:off x="457202"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dirty="0"/>
              <a:t>Slide subtitle optional -  delete as needed</a:t>
            </a:r>
          </a:p>
        </p:txBody>
      </p:sp>
      <p:sp>
        <p:nvSpPr>
          <p:cNvPr id="4" name="TextBox 3"/>
          <p:cNvSpPr txBox="1"/>
          <p:nvPr/>
        </p:nvSpPr>
        <p:spPr>
          <a:xfrm>
            <a:off x="2148351" y="1084176"/>
            <a:ext cx="184731" cy="369332"/>
          </a:xfrm>
          <a:prstGeom prst="rect">
            <a:avLst/>
          </a:prstGeom>
          <a:noFill/>
        </p:spPr>
        <p:txBody>
          <a:bodyPr wrap="none" rtlCol="0">
            <a:spAutoFit/>
          </a:bodyPr>
          <a:lstStyle/>
          <a:p>
            <a:endParaRPr lang="en-US" sz="1800" dirty="0"/>
          </a:p>
        </p:txBody>
      </p:sp>
      <p:sp>
        <p:nvSpPr>
          <p:cNvPr id="7" name="Slide Number Placeholder 6"/>
          <p:cNvSpPr>
            <a:spLocks noGrp="1"/>
          </p:cNvSpPr>
          <p:nvPr>
            <p:ph type="sldNum" sz="quarter" idx="13"/>
          </p:nvPr>
        </p:nvSpPr>
        <p:spPr/>
        <p:txBody>
          <a:bodyPr/>
          <a:lstStyle/>
          <a:p>
            <a:fld id="{AEFAAC5A-9C4F-4278-920D-DF2BAB595749}" type="slidenum">
              <a:rPr lang="en-US" smtClean="0"/>
              <a:pPr/>
              <a:t>‹#›</a:t>
            </a:fld>
            <a:endParaRPr lang="en-US" dirty="0"/>
          </a:p>
        </p:txBody>
      </p:sp>
      <p:grpSp>
        <p:nvGrpSpPr>
          <p:cNvPr id="23" name="Group 22" hidden="1">
            <a:extLst>
              <a:ext uri="{FF2B5EF4-FFF2-40B4-BE49-F238E27FC236}">
                <a16:creationId xmlns:a16="http://schemas.microsoft.com/office/drawing/2014/main" id="{9CDC428E-DBB5-1649-8291-2FA82A5C9E82}"/>
              </a:ext>
            </a:extLst>
          </p:cNvPr>
          <p:cNvGrpSpPr/>
          <p:nvPr/>
        </p:nvGrpSpPr>
        <p:grpSpPr>
          <a:xfrm>
            <a:off x="419100" y="1390650"/>
            <a:ext cx="8269876" cy="3314700"/>
            <a:chOff x="419099" y="1390650"/>
            <a:chExt cx="8269876" cy="3314700"/>
          </a:xfrm>
        </p:grpSpPr>
        <p:sp>
          <p:nvSpPr>
            <p:cNvPr id="13" name="Rectangle 12">
              <a:extLst>
                <a:ext uri="{FF2B5EF4-FFF2-40B4-BE49-F238E27FC236}">
                  <a16:creationId xmlns:a16="http://schemas.microsoft.com/office/drawing/2014/main" id="{4F1F8818-1FE6-2341-BE7A-993CECC5541D}"/>
                </a:ext>
              </a:extLst>
            </p:cNvPr>
            <p:cNvSpPr/>
            <p:nvPr userDrawn="1"/>
          </p:nvSpPr>
          <p:spPr>
            <a:xfrm>
              <a:off x="419100" y="1390650"/>
              <a:ext cx="4045324" cy="22290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r>
                <a:rPr lang="en-US" sz="1200" b="1" dirty="0"/>
                <a:t>SPONSOR</a:t>
              </a:r>
            </a:p>
          </p:txBody>
        </p:sp>
        <p:sp>
          <p:nvSpPr>
            <p:cNvPr id="14" name="Rectangle 13">
              <a:extLst>
                <a:ext uri="{FF2B5EF4-FFF2-40B4-BE49-F238E27FC236}">
                  <a16:creationId xmlns:a16="http://schemas.microsoft.com/office/drawing/2014/main" id="{ABB991B3-C8CA-5842-83B0-825B25C421FB}"/>
                </a:ext>
              </a:extLst>
            </p:cNvPr>
            <p:cNvSpPr/>
            <p:nvPr userDrawn="1"/>
          </p:nvSpPr>
          <p:spPr>
            <a:xfrm>
              <a:off x="4643651" y="1390650"/>
              <a:ext cx="4045324" cy="22290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r>
                <a:rPr lang="en-US" sz="1200" b="1" dirty="0"/>
                <a:t>FUNDING</a:t>
              </a:r>
            </a:p>
          </p:txBody>
        </p:sp>
        <p:sp>
          <p:nvSpPr>
            <p:cNvPr id="15" name="Rectangle 14">
              <a:extLst>
                <a:ext uri="{FF2B5EF4-FFF2-40B4-BE49-F238E27FC236}">
                  <a16:creationId xmlns:a16="http://schemas.microsoft.com/office/drawing/2014/main" id="{6CCDC5DB-87A9-9449-8FD5-702421FEB657}"/>
                </a:ext>
              </a:extLst>
            </p:cNvPr>
            <p:cNvSpPr/>
            <p:nvPr userDrawn="1"/>
          </p:nvSpPr>
          <p:spPr>
            <a:xfrm>
              <a:off x="419099" y="1765436"/>
              <a:ext cx="3493227" cy="217954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b="1" dirty="0"/>
                <a:t>DESCRIPTION</a:t>
              </a:r>
            </a:p>
            <a:p>
              <a:r>
                <a:rPr lang="en-US" sz="1200" dirty="0">
                  <a:solidFill>
                    <a:schemeClr val="tx1"/>
                  </a:solidFill>
                </a:rPr>
                <a:t>Current projects exploring:</a:t>
              </a:r>
            </a:p>
            <a:p>
              <a:pPr marL="120647" indent="-120647">
                <a:buFont typeface="Arial" panose="020B0604020202020204" pitchFamily="34" charset="0"/>
                <a:buChar char="•"/>
              </a:pPr>
              <a:r>
                <a:rPr lang="en-US" sz="1200" dirty="0">
                  <a:solidFill>
                    <a:schemeClr val="tx1"/>
                  </a:solidFill>
                </a:rPr>
                <a:t>Identification and fingerprinting of electronic control units using ML/DL/AI</a:t>
              </a:r>
            </a:p>
            <a:p>
              <a:pPr marL="120647" indent="-120647">
                <a:buFont typeface="Arial" panose="020B0604020202020204" pitchFamily="34" charset="0"/>
                <a:buChar char="•"/>
              </a:pPr>
              <a:r>
                <a:rPr lang="en-US" sz="1200" dirty="0">
                  <a:solidFill>
                    <a:schemeClr val="tx1"/>
                  </a:solidFill>
                </a:rPr>
                <a:t>Creation of a vehicle simulation testbed </a:t>
              </a:r>
            </a:p>
            <a:p>
              <a:pPr marL="120647" indent="-120647">
                <a:buFont typeface="Arial" panose="020B0604020202020204" pitchFamily="34" charset="0"/>
                <a:buChar char="•"/>
              </a:pPr>
              <a:r>
                <a:rPr lang="en-US" sz="1200" dirty="0">
                  <a:solidFill>
                    <a:schemeClr val="tx1"/>
                  </a:solidFill>
                </a:rPr>
                <a:t>Creation of a automotive mobility testbed to safely test resilience measures such as sensor fusion</a:t>
              </a:r>
            </a:p>
            <a:p>
              <a:pPr marL="120647" indent="-120647">
                <a:buFont typeface="Arial" panose="020B0604020202020204" pitchFamily="34" charset="0"/>
                <a:buChar char="•"/>
              </a:pPr>
              <a:r>
                <a:rPr lang="en-US" sz="1200" dirty="0">
                  <a:solidFill>
                    <a:schemeClr val="tx1"/>
                  </a:solidFill>
                </a:rPr>
                <a:t>Threat modeling, </a:t>
              </a:r>
              <a:r>
                <a:rPr lang="en-US" sz="1200" dirty="0" err="1">
                  <a:solidFill>
                    <a:schemeClr val="tx1"/>
                  </a:solidFill>
                </a:rPr>
                <a:t>pentesting</a:t>
              </a:r>
              <a:r>
                <a:rPr lang="en-US" sz="1200" dirty="0">
                  <a:solidFill>
                    <a:schemeClr val="tx1"/>
                  </a:solidFill>
                </a:rPr>
                <a:t>, and risk analysis of vehicle to grid infrastructure (EVSE/</a:t>
              </a:r>
              <a:r>
                <a:rPr lang="en-US" sz="1200" dirty="0" err="1">
                  <a:solidFill>
                    <a:schemeClr val="tx1"/>
                  </a:solidFill>
                </a:rPr>
                <a:t>xFC</a:t>
              </a:r>
              <a:r>
                <a:rPr lang="en-US" sz="1200" dirty="0">
                  <a:solidFill>
                    <a:schemeClr val="tx1"/>
                  </a:solidFill>
                </a:rPr>
                <a:t>)</a:t>
              </a:r>
            </a:p>
            <a:p>
              <a:endParaRPr lang="en-US" sz="1200" b="1" dirty="0"/>
            </a:p>
          </p:txBody>
        </p:sp>
        <p:sp>
          <p:nvSpPr>
            <p:cNvPr id="16" name="Rectangle 15">
              <a:extLst>
                <a:ext uri="{FF2B5EF4-FFF2-40B4-BE49-F238E27FC236}">
                  <a16:creationId xmlns:a16="http://schemas.microsoft.com/office/drawing/2014/main" id="{4B433469-4EFE-E542-978B-1448E472CC26}"/>
                </a:ext>
              </a:extLst>
            </p:cNvPr>
            <p:cNvSpPr/>
            <p:nvPr userDrawn="1"/>
          </p:nvSpPr>
          <p:spPr>
            <a:xfrm>
              <a:off x="4054358" y="1765436"/>
              <a:ext cx="2185332" cy="217954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b="1" dirty="0"/>
                <a:t>RESULTS</a:t>
              </a:r>
            </a:p>
            <a:p>
              <a:pPr marL="114297" indent="-114297">
                <a:buFont typeface="Arial" panose="020B0604020202020204" pitchFamily="34" charset="0"/>
                <a:buChar char="•"/>
              </a:pPr>
              <a:r>
                <a:rPr lang="en-US" sz="1200" dirty="0">
                  <a:solidFill>
                    <a:schemeClr val="tx1"/>
                  </a:solidFill>
                </a:rPr>
                <a:t>Deliverables include simulation testbed software, physical testbed, industry papers, DOE white papers</a:t>
              </a:r>
            </a:p>
            <a:p>
              <a:pPr marL="114297" indent="-114297">
                <a:buFont typeface="Arial" panose="020B0604020202020204" pitchFamily="34" charset="0"/>
                <a:buChar char="•"/>
              </a:pPr>
              <a:r>
                <a:rPr lang="en-US" sz="1200" dirty="0">
                  <a:solidFill>
                    <a:schemeClr val="tx1"/>
                  </a:solidFill>
                </a:rPr>
                <a:t>Results will impact current charging infrastructure deployment and shape secure architectures and policy</a:t>
              </a:r>
            </a:p>
            <a:p>
              <a:endParaRPr lang="en-US" sz="1200" b="1" dirty="0"/>
            </a:p>
          </p:txBody>
        </p:sp>
        <p:sp>
          <p:nvSpPr>
            <p:cNvPr id="17" name="Rectangle 16">
              <a:extLst>
                <a:ext uri="{FF2B5EF4-FFF2-40B4-BE49-F238E27FC236}">
                  <a16:creationId xmlns:a16="http://schemas.microsoft.com/office/drawing/2014/main" id="{37654D32-AD25-E741-99D1-1FFB7CFA218F}"/>
                </a:ext>
              </a:extLst>
            </p:cNvPr>
            <p:cNvSpPr/>
            <p:nvPr userDrawn="1"/>
          </p:nvSpPr>
          <p:spPr>
            <a:xfrm>
              <a:off x="6392591" y="1765436"/>
              <a:ext cx="2296383" cy="217954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b="1" dirty="0"/>
                <a:t>CONTRIBUTION</a:t>
              </a:r>
            </a:p>
            <a:p>
              <a:r>
                <a:rPr lang="en-US" sz="1200" dirty="0">
                  <a:solidFill>
                    <a:schemeClr val="tx1"/>
                  </a:solidFill>
                </a:rPr>
                <a:t>Techniques and tools developed apply to heavy vehicles which impact critical infrastructure, military operations, and commerce</a:t>
              </a:r>
            </a:p>
          </p:txBody>
        </p:sp>
        <p:sp>
          <p:nvSpPr>
            <p:cNvPr id="18" name="Rectangle 17">
              <a:extLst>
                <a:ext uri="{FF2B5EF4-FFF2-40B4-BE49-F238E27FC236}">
                  <a16:creationId xmlns:a16="http://schemas.microsoft.com/office/drawing/2014/main" id="{94C35AC7-582F-7D4E-ADFB-FDB003388826}"/>
                </a:ext>
              </a:extLst>
            </p:cNvPr>
            <p:cNvSpPr/>
            <p:nvPr userDrawn="1"/>
          </p:nvSpPr>
          <p:spPr>
            <a:xfrm>
              <a:off x="419100" y="4098842"/>
              <a:ext cx="4045324" cy="606508"/>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r>
                <a:rPr lang="en-US" sz="1200" b="1" dirty="0"/>
                <a:t>ARGONNE CAPABILITIES</a:t>
              </a:r>
            </a:p>
          </p:txBody>
        </p:sp>
        <p:sp>
          <p:nvSpPr>
            <p:cNvPr id="19" name="Rectangle 18">
              <a:extLst>
                <a:ext uri="{FF2B5EF4-FFF2-40B4-BE49-F238E27FC236}">
                  <a16:creationId xmlns:a16="http://schemas.microsoft.com/office/drawing/2014/main" id="{52101D9A-0D44-9848-B7BE-578BE7238C03}"/>
                </a:ext>
              </a:extLst>
            </p:cNvPr>
            <p:cNvSpPr/>
            <p:nvPr userDrawn="1"/>
          </p:nvSpPr>
          <p:spPr>
            <a:xfrm>
              <a:off x="4643651" y="4098842"/>
              <a:ext cx="4045324" cy="606508"/>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r>
                <a:rPr lang="en-US" sz="1200" b="1" dirty="0"/>
                <a:t>FUTURE OUTLOOK</a:t>
              </a:r>
            </a:p>
          </p:txBody>
        </p:sp>
      </p:grpSp>
    </p:spTree>
    <p:extLst>
      <p:ext uri="{BB962C8B-B14F-4D97-AF65-F5344CB8AC3E}">
        <p14:creationId xmlns:p14="http://schemas.microsoft.com/office/powerpoint/2010/main" val="8533490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367903"/>
            <a:ext cx="8372901" cy="621711"/>
          </a:xfrm>
        </p:spPr>
        <p:txBody>
          <a:bodyPr/>
          <a:lstStyle>
            <a:lvl1pPr>
              <a:defRPr b="1"/>
            </a:lvl1pPr>
          </a:lstStyle>
          <a:p>
            <a:r>
              <a:rPr lang="en-US"/>
              <a:t>TITLE AND CONTENT </a:t>
            </a:r>
            <a:br>
              <a:rPr lang="en-US"/>
            </a:br>
            <a:r>
              <a:rPr lang="en-US"/>
              <a:t>Headline in </a:t>
            </a:r>
            <a:r>
              <a:rPr lang="en-US" err="1"/>
              <a:t>arial</a:t>
            </a:r>
            <a:r>
              <a:rPr lang="en-US"/>
              <a:t> and all caps</a:t>
            </a:r>
          </a:p>
        </p:txBody>
      </p:sp>
      <p:sp>
        <p:nvSpPr>
          <p:cNvPr id="6"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4" name="TextBox 3"/>
          <p:cNvSpPr txBox="1"/>
          <p:nvPr userDrawn="1"/>
        </p:nvSpPr>
        <p:spPr>
          <a:xfrm>
            <a:off x="2148350" y="1084175"/>
            <a:ext cx="184731" cy="369332"/>
          </a:xfrm>
          <a:prstGeom prst="rect">
            <a:avLst/>
          </a:prstGeom>
          <a:noFill/>
        </p:spPr>
        <p:txBody>
          <a:bodyPr wrap="none" rtlCol="0">
            <a:spAutoFit/>
          </a:bodyPr>
          <a:lstStyle/>
          <a:p>
            <a:endParaRPr lang="en-US"/>
          </a:p>
        </p:txBody>
      </p:sp>
      <p:sp>
        <p:nvSpPr>
          <p:cNvPr id="7" name="Slide Number Placeholder 6"/>
          <p:cNvSpPr>
            <a:spLocks noGrp="1"/>
          </p:cNvSpPr>
          <p:nvPr>
            <p:ph type="sldNum" sz="quarter" idx="13"/>
          </p:nvPr>
        </p:nvSpPr>
        <p:spPr/>
        <p:txBody>
          <a:bodyPr/>
          <a:lstStyle/>
          <a:p>
            <a:fld id="{AEFAAC5A-9C4F-4278-920D-DF2BAB595749}" type="slidenum">
              <a:rPr lang="en-US" smtClean="0"/>
              <a:pPr/>
              <a:t>‹#›</a:t>
            </a:fld>
            <a:endParaRPr lang="en-US"/>
          </a:p>
        </p:txBody>
      </p:sp>
    </p:spTree>
    <p:extLst>
      <p:ext uri="{BB962C8B-B14F-4D97-AF65-F5344CB8AC3E}">
        <p14:creationId xmlns:p14="http://schemas.microsoft.com/office/powerpoint/2010/main" val="39814670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lumns-TWO">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7" name="Text Placeholder 5"/>
          <p:cNvSpPr>
            <a:spLocks noGrp="1"/>
          </p:cNvSpPr>
          <p:nvPr>
            <p:ph type="body" sz="quarter" idx="12" hasCustomPrompt="1"/>
          </p:nvPr>
        </p:nvSpPr>
        <p:spPr>
          <a:xfrm>
            <a:off x="457201" y="1030288"/>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4" name="Text Placeholder 3"/>
          <p:cNvSpPr>
            <a:spLocks noGrp="1"/>
          </p:cNvSpPr>
          <p:nvPr>
            <p:ph type="body" sz="quarter" idx="13"/>
          </p:nvPr>
        </p:nvSpPr>
        <p:spPr>
          <a:xfrm>
            <a:off x="457200" y="1428723"/>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3"/>
          <p:cNvSpPr>
            <a:spLocks noGrp="1"/>
          </p:cNvSpPr>
          <p:nvPr>
            <p:ph type="body" sz="quarter" idx="14"/>
          </p:nvPr>
        </p:nvSpPr>
        <p:spPr>
          <a:xfrm>
            <a:off x="4700588" y="1418007"/>
            <a:ext cx="4023360" cy="3317081"/>
          </a:xfrm>
        </p:spPr>
        <p:txBody>
          <a:bodyPr/>
          <a:lstStyle>
            <a:lvl1pPr>
              <a:defRPr sz="1800"/>
            </a:lvl1pPr>
            <a:lvl2pPr marL="457200" indent="-173038">
              <a:spcBef>
                <a:spcPts val="0"/>
              </a:spcBef>
              <a:defRPr sz="1800"/>
            </a:lvl2pPr>
            <a:lvl3pPr marL="627063" indent="-128588">
              <a:defRPr sz="1800"/>
            </a:lvl3pPr>
            <a:lvl4pPr marL="865188" indent="-171450">
              <a:defRPr sz="1800"/>
            </a:lvl4pPr>
            <a:lvl5pPr marL="1084263" indent="-17145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hasCustomPrompt="1"/>
          </p:nvPr>
        </p:nvSpPr>
        <p:spPr/>
        <p:txBody>
          <a:bodyPr/>
          <a:lstStyle>
            <a:lvl1pPr>
              <a:defRPr/>
            </a:lvl1pPr>
          </a:lstStyle>
          <a:p>
            <a:r>
              <a:rPr lang="en-US"/>
              <a:t>Two-column CONTENT slide</a:t>
            </a:r>
            <a:br>
              <a:rPr lang="en-US"/>
            </a:br>
            <a:r>
              <a:rPr lang="en-US"/>
              <a:t>one or two lines for headline</a:t>
            </a:r>
          </a:p>
        </p:txBody>
      </p:sp>
    </p:spTree>
    <p:extLst>
      <p:ext uri="{BB962C8B-B14F-4D97-AF65-F5344CB8AC3E}">
        <p14:creationId xmlns:p14="http://schemas.microsoft.com/office/powerpoint/2010/main" val="3407572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umns-TWO w/boxed heads">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46089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3"/>
          <p:cNvSpPr>
            <a:spLocks noGrp="1"/>
          </p:cNvSpPr>
          <p:nvPr>
            <p:ph type="body" sz="quarter" idx="14"/>
          </p:nvPr>
        </p:nvSpPr>
        <p:spPr>
          <a:xfrm>
            <a:off x="4714875" y="1840702"/>
            <a:ext cx="4114800" cy="2876912"/>
          </a:xfrm>
          <a:ln>
            <a:solidFill>
              <a:schemeClr val="bg1">
                <a:lumMod val="50000"/>
              </a:schemeClr>
            </a:solidFill>
          </a:ln>
        </p:spPr>
        <p:txBody>
          <a:bodyPr lIns="182880" tIns="91440" rIns="91440"/>
          <a:lstStyle>
            <a:lvl1pPr>
              <a:defRPr sz="1800"/>
            </a:lvl1pPr>
            <a:lvl2pPr marL="457200" indent="-173038">
              <a:defRPr sz="1800"/>
            </a:lvl2pPr>
            <a:lvl3pPr marL="627063" indent="-128588">
              <a:defRPr sz="1800"/>
            </a:lvl3pPr>
            <a:lvl4pPr marL="865188" indent="-171450">
              <a:defRPr sz="1800"/>
            </a:lvl4pPr>
            <a:lvl5pPr marL="1084263" indent="-17145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3"/>
          <p:cNvSpPr>
            <a:spLocks noGrp="1"/>
          </p:cNvSpPr>
          <p:nvPr>
            <p:ph type="body" sz="quarter" idx="16" hasCustomPrompt="1"/>
          </p:nvPr>
        </p:nvSpPr>
        <p:spPr>
          <a:xfrm>
            <a:off x="4714875" y="1406047"/>
            <a:ext cx="4114800" cy="465749"/>
          </a:xfrm>
          <a:prstGeom prst="rect">
            <a:avLst/>
          </a:prstGeom>
          <a:solidFill>
            <a:schemeClr val="accent1"/>
          </a:solidFill>
          <a:ln w="9525">
            <a:solidFill>
              <a:schemeClr val="accent1"/>
            </a:solidFill>
            <a:miter lim="800000"/>
          </a:ln>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a:t>Click to Add Headline</a:t>
            </a:r>
          </a:p>
        </p:txBody>
      </p:sp>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7" name="Text Placeholder 5"/>
          <p:cNvSpPr>
            <a:spLocks noGrp="1"/>
          </p:cNvSpPr>
          <p:nvPr>
            <p:ph type="body" sz="quarter" idx="12" hasCustomPrompt="1"/>
          </p:nvPr>
        </p:nvSpPr>
        <p:spPr>
          <a:xfrm>
            <a:off x="457201" y="1019437"/>
            <a:ext cx="8372901" cy="374786"/>
          </a:xfrm>
          <a:noFill/>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9" name="Text Placeholder 3"/>
          <p:cNvSpPr>
            <a:spLocks noGrp="1"/>
          </p:cNvSpPr>
          <p:nvPr>
            <p:ph type="body" sz="quarter" idx="15" hasCustomPrompt="1"/>
          </p:nvPr>
        </p:nvSpPr>
        <p:spPr>
          <a:xfrm>
            <a:off x="460895" y="1406047"/>
            <a:ext cx="4114800" cy="465749"/>
          </a:xfrm>
          <a:prstGeom prst="rect">
            <a:avLst/>
          </a:prstGeom>
          <a:solidFill>
            <a:schemeClr val="accent1"/>
          </a:solidFill>
          <a:ln w="9525">
            <a:solidFill>
              <a:schemeClr val="accent1"/>
            </a:solidFill>
            <a:miter lim="800000"/>
          </a:ln>
          <a:effectLst/>
        </p:spPr>
        <p:txBody>
          <a:bodyPr lIns="182880" bIns="0" anchor="ctr"/>
          <a:lstStyle>
            <a:lvl1pPr marL="0" indent="0" algn="l">
              <a:lnSpc>
                <a:spcPct val="100000"/>
              </a:lnSpc>
              <a:buNone/>
              <a:defRPr sz="1800" b="1" cap="all" baseline="0">
                <a:solidFill>
                  <a:schemeClr val="bg1"/>
                </a:solidFill>
              </a:defRPr>
            </a:lvl1pPr>
            <a:lvl2pPr marL="457200" indent="-173038">
              <a:defRPr sz="1600"/>
            </a:lvl2pPr>
            <a:lvl3pPr marL="627063" indent="-128588">
              <a:defRPr sz="1400"/>
            </a:lvl3pPr>
            <a:lvl4pPr marL="865188" indent="-171450">
              <a:defRPr sz="1200"/>
            </a:lvl4pPr>
            <a:lvl5pPr marL="1084263" indent="-171450">
              <a:defRPr sz="1200"/>
            </a:lvl5pPr>
          </a:lstStyle>
          <a:p>
            <a:pPr lvl="0"/>
            <a:r>
              <a:rPr lang="en-US"/>
              <a:t>Click to Add Headline</a:t>
            </a:r>
          </a:p>
        </p:txBody>
      </p:sp>
      <p:sp>
        <p:nvSpPr>
          <p:cNvPr id="2" name="Title 1"/>
          <p:cNvSpPr>
            <a:spLocks noGrp="1"/>
          </p:cNvSpPr>
          <p:nvPr>
            <p:ph type="title" hasCustomPrompt="1"/>
          </p:nvPr>
        </p:nvSpPr>
        <p:spPr/>
        <p:txBody>
          <a:bodyPr/>
          <a:lstStyle>
            <a:lvl1pPr>
              <a:defRPr baseline="0"/>
            </a:lvl1pPr>
          </a:lstStyle>
          <a:p>
            <a:r>
              <a:rPr lang="en-US" dirty="0"/>
              <a:t>Two-column CONTENT slide</a:t>
            </a:r>
            <a:br>
              <a:rPr lang="en-US" dirty="0"/>
            </a:br>
            <a:r>
              <a:rPr lang="en-US" dirty="0"/>
              <a:t>with box treatment</a:t>
            </a:r>
          </a:p>
        </p:txBody>
      </p:sp>
    </p:spTree>
    <p:extLst>
      <p:ext uri="{BB962C8B-B14F-4D97-AF65-F5344CB8AC3E}">
        <p14:creationId xmlns:p14="http://schemas.microsoft.com/office/powerpoint/2010/main" val="34234057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4503575" y="1417872"/>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4"/>
          <p:cNvSpPr>
            <a:spLocks noGrp="1"/>
          </p:cNvSpPr>
          <p:nvPr>
            <p:ph type="pic" sz="quarter" idx="15" hasCustomPrompt="1"/>
          </p:nvPr>
        </p:nvSpPr>
        <p:spPr>
          <a:xfrm>
            <a:off x="495680" y="1417871"/>
            <a:ext cx="3729481" cy="1565882"/>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12" name="Picture Placeholder 4"/>
          <p:cNvSpPr>
            <a:spLocks noGrp="1"/>
          </p:cNvSpPr>
          <p:nvPr>
            <p:ph type="pic" sz="quarter" idx="16" hasCustomPrompt="1"/>
          </p:nvPr>
        </p:nvSpPr>
        <p:spPr>
          <a:xfrm>
            <a:off x="495680" y="3203316"/>
            <a:ext cx="3729481" cy="1565882"/>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baseline="0"/>
            </a:lvl1pPr>
          </a:lstStyle>
          <a:p>
            <a:r>
              <a:rPr lang="en-US"/>
              <a:t>TWO IMAGES – VERTICAL</a:t>
            </a:r>
            <a:br>
              <a:rPr lang="en-US"/>
            </a:br>
            <a:r>
              <a:rPr lang="en-US"/>
              <a:t>Headline in </a:t>
            </a:r>
            <a:r>
              <a:rPr lang="en-US" err="1"/>
              <a:t>arial</a:t>
            </a:r>
            <a:r>
              <a:rPr lang="en-US"/>
              <a:t> and all caps</a:t>
            </a:r>
          </a:p>
        </p:txBody>
      </p:sp>
      <p:sp>
        <p:nvSpPr>
          <p:cNvPr id="8"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10" name="Text Placeholder 3"/>
          <p:cNvSpPr>
            <a:spLocks noGrp="1"/>
          </p:cNvSpPr>
          <p:nvPr>
            <p:ph type="body" sz="quarter" idx="18"/>
          </p:nvPr>
        </p:nvSpPr>
        <p:spPr>
          <a:xfrm>
            <a:off x="4503575" y="3193094"/>
            <a:ext cx="4319750" cy="1540832"/>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Box 10"/>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777944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IMAGES - vertic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5FEC96C-AFD1-4C49-9493-F5643E5E2E8F}" type="slidenum">
              <a:rPr lang="en-US" smtClean="0"/>
              <a:t>‹#›</a:t>
            </a:fld>
            <a:endParaRPr lang="en-US"/>
          </a:p>
        </p:txBody>
      </p:sp>
      <p:sp>
        <p:nvSpPr>
          <p:cNvPr id="4" name="Text Placeholder 3"/>
          <p:cNvSpPr>
            <a:spLocks noGrp="1"/>
          </p:cNvSpPr>
          <p:nvPr>
            <p:ph type="body" sz="quarter" idx="13"/>
          </p:nvPr>
        </p:nvSpPr>
        <p:spPr>
          <a:xfrm>
            <a:off x="3045309" y="1451045"/>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a:t>Click to edit Master text styles</a:t>
            </a:r>
          </a:p>
          <a:p>
            <a:pPr lvl="1"/>
            <a:r>
              <a:rPr lang="en-US"/>
              <a:t>Second level</a:t>
            </a:r>
          </a:p>
          <a:p>
            <a:pPr lvl="2"/>
            <a:r>
              <a:rPr lang="en-US"/>
              <a:t>Third level</a:t>
            </a:r>
          </a:p>
        </p:txBody>
      </p:sp>
      <p:sp>
        <p:nvSpPr>
          <p:cNvPr id="9" name="Picture Placeholder 4"/>
          <p:cNvSpPr>
            <a:spLocks noGrp="1"/>
          </p:cNvSpPr>
          <p:nvPr>
            <p:ph type="pic" sz="quarter" idx="15" hasCustomPrompt="1"/>
          </p:nvPr>
        </p:nvSpPr>
        <p:spPr>
          <a:xfrm>
            <a:off x="489394" y="1442711"/>
            <a:ext cx="2023746" cy="890108"/>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12" name="Picture Placeholder 4"/>
          <p:cNvSpPr>
            <a:spLocks noGrp="1"/>
          </p:cNvSpPr>
          <p:nvPr>
            <p:ph type="pic" sz="quarter" idx="16" hasCustomPrompt="1"/>
          </p:nvPr>
        </p:nvSpPr>
        <p:spPr>
          <a:xfrm>
            <a:off x="487015" y="2620206"/>
            <a:ext cx="2028507" cy="890108"/>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baseline="0"/>
            </a:lvl1pPr>
          </a:lstStyle>
          <a:p>
            <a:r>
              <a:rPr lang="en-US"/>
              <a:t>THREE IMAGES – VERTICAL</a:t>
            </a:r>
            <a:br>
              <a:rPr lang="en-US"/>
            </a:br>
            <a:r>
              <a:rPr lang="en-US"/>
              <a:t>Headline in </a:t>
            </a:r>
            <a:r>
              <a:rPr lang="en-US" err="1"/>
              <a:t>arial</a:t>
            </a:r>
            <a:r>
              <a:rPr lang="en-US"/>
              <a:t> and all caps</a:t>
            </a:r>
          </a:p>
        </p:txBody>
      </p:sp>
      <p:sp>
        <p:nvSpPr>
          <p:cNvPr id="8" name="Text Placeholder 5"/>
          <p:cNvSpPr>
            <a:spLocks noGrp="1"/>
          </p:cNvSpPr>
          <p:nvPr>
            <p:ph type="body" sz="quarter" idx="12" hasCustomPrompt="1"/>
          </p:nvPr>
        </p:nvSpPr>
        <p:spPr>
          <a:xfrm>
            <a:off x="457201" y="1028962"/>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10" name="Text Placeholder 3"/>
          <p:cNvSpPr>
            <a:spLocks noGrp="1"/>
          </p:cNvSpPr>
          <p:nvPr>
            <p:ph type="body" sz="quarter" idx="18"/>
          </p:nvPr>
        </p:nvSpPr>
        <p:spPr>
          <a:xfrm>
            <a:off x="3045309" y="2630976"/>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a:t>Click to edit Master text styles</a:t>
            </a:r>
          </a:p>
          <a:p>
            <a:pPr lvl="1"/>
            <a:r>
              <a:rPr lang="en-US"/>
              <a:t>Second level</a:t>
            </a:r>
          </a:p>
          <a:p>
            <a:pPr lvl="2"/>
            <a:r>
              <a:rPr lang="en-US"/>
              <a:t>Third level</a:t>
            </a:r>
          </a:p>
        </p:txBody>
      </p:sp>
      <p:sp>
        <p:nvSpPr>
          <p:cNvPr id="14" name="Picture Placeholder 4"/>
          <p:cNvSpPr>
            <a:spLocks noGrp="1"/>
          </p:cNvSpPr>
          <p:nvPr>
            <p:ph type="pic" sz="quarter" idx="19" hasCustomPrompt="1"/>
          </p:nvPr>
        </p:nvSpPr>
        <p:spPr>
          <a:xfrm>
            <a:off x="487014" y="3807136"/>
            <a:ext cx="2028507" cy="890108"/>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15" name="Text Placeholder 3"/>
          <p:cNvSpPr>
            <a:spLocks noGrp="1"/>
          </p:cNvSpPr>
          <p:nvPr>
            <p:ph type="body" sz="quarter" idx="20"/>
          </p:nvPr>
        </p:nvSpPr>
        <p:spPr>
          <a:xfrm>
            <a:off x="3045309" y="3794491"/>
            <a:ext cx="5814912" cy="977534"/>
          </a:xfrm>
        </p:spPr>
        <p:txBody>
          <a:bodyPr tIns="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600"/>
            </a:lvl4pPr>
            <a:lvl5pPr marL="1084263" indent="-171450">
              <a:spcBef>
                <a:spcPts val="0"/>
              </a:spcBef>
              <a:defRPr sz="1600"/>
            </a:lvl5pPr>
          </a:lstStyle>
          <a:p>
            <a:pPr lvl="0"/>
            <a:r>
              <a:rPr lang="en-US"/>
              <a:t>Click to edit Master text styles</a:t>
            </a:r>
          </a:p>
          <a:p>
            <a:pPr lvl="1"/>
            <a:r>
              <a:rPr lang="en-US"/>
              <a:t>Second level</a:t>
            </a:r>
          </a:p>
          <a:p>
            <a:pPr lvl="2"/>
            <a:r>
              <a:rPr lang="en-US"/>
              <a:t>Third level</a:t>
            </a:r>
          </a:p>
        </p:txBody>
      </p:sp>
      <p:sp>
        <p:nvSpPr>
          <p:cNvPr id="16" name="TextBox 15"/>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59636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IMAGES - top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7" name="Text Placeholder 5"/>
          <p:cNvSpPr>
            <a:spLocks noGrp="1"/>
          </p:cNvSpPr>
          <p:nvPr>
            <p:ph type="body" sz="quarter" idx="12" hasCustomPrompt="1"/>
          </p:nvPr>
        </p:nvSpPr>
        <p:spPr>
          <a:xfrm>
            <a:off x="457201" y="1019437"/>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4" name="Text Placeholder 3"/>
          <p:cNvSpPr>
            <a:spLocks noGrp="1"/>
          </p:cNvSpPr>
          <p:nvPr>
            <p:ph type="body" sz="quarter" idx="13"/>
          </p:nvPr>
        </p:nvSpPr>
        <p:spPr>
          <a:xfrm>
            <a:off x="488732" y="3141637"/>
            <a:ext cx="4114800"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3"/>
          <p:cNvSpPr>
            <a:spLocks noGrp="1"/>
          </p:cNvSpPr>
          <p:nvPr>
            <p:ph type="body" sz="quarter" idx="14"/>
          </p:nvPr>
        </p:nvSpPr>
        <p:spPr>
          <a:xfrm>
            <a:off x="4716216" y="3141637"/>
            <a:ext cx="4097585" cy="1596872"/>
          </a:xfrm>
        </p:spPr>
        <p:txBody>
          <a:bodyPr tIns="91440"/>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4"/>
          <p:cNvSpPr>
            <a:spLocks noGrp="1"/>
          </p:cNvSpPr>
          <p:nvPr>
            <p:ph type="pic" sz="quarter" idx="15" hasCustomPrompt="1"/>
          </p:nvPr>
        </p:nvSpPr>
        <p:spPr>
          <a:xfrm>
            <a:off x="495679" y="1417871"/>
            <a:ext cx="4023360" cy="1714500"/>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12" name="Picture Placeholder 4"/>
          <p:cNvSpPr>
            <a:spLocks noGrp="1"/>
          </p:cNvSpPr>
          <p:nvPr>
            <p:ph type="pic" sz="quarter" idx="16" hasCustomPrompt="1"/>
          </p:nvPr>
        </p:nvSpPr>
        <p:spPr>
          <a:xfrm>
            <a:off x="4709050" y="1417871"/>
            <a:ext cx="4023360" cy="1714500"/>
          </a:xfrm>
          <a:solidFill>
            <a:schemeClr val="bg1">
              <a:lumMod val="75000"/>
            </a:schemeClr>
          </a:solidFill>
        </p:spPr>
        <p:txBody>
          <a:bodyPr tIns="36576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baseline="0"/>
            </a:lvl1pPr>
          </a:lstStyle>
          <a:p>
            <a:r>
              <a:rPr lang="en-US"/>
              <a:t>TWO IMAGES – top HORIZONTAL</a:t>
            </a:r>
            <a:br>
              <a:rPr lang="en-US"/>
            </a:br>
            <a:r>
              <a:rPr lang="en-US"/>
              <a:t>Headline in </a:t>
            </a:r>
            <a:r>
              <a:rPr lang="en-US" err="1"/>
              <a:t>arial</a:t>
            </a:r>
            <a:r>
              <a:rPr lang="en-US"/>
              <a:t> and all caps</a:t>
            </a:r>
          </a:p>
        </p:txBody>
      </p:sp>
      <p:sp>
        <p:nvSpPr>
          <p:cNvPr id="10" name="TextBox 9"/>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Tree>
    <p:extLst>
      <p:ext uri="{BB962C8B-B14F-4D97-AF65-F5344CB8AC3E}">
        <p14:creationId xmlns:p14="http://schemas.microsoft.com/office/powerpoint/2010/main" val="42013504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IMAGES - Bottom horizontal">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AEFAAC5A-9C4F-4278-920D-DF2BAB595749}" type="slidenum">
              <a:rPr lang="en-US" smtClean="0"/>
              <a:pPr/>
              <a:t>‹#›</a:t>
            </a:fld>
            <a:endParaRPr lang="en-US"/>
          </a:p>
        </p:txBody>
      </p:sp>
      <p:sp>
        <p:nvSpPr>
          <p:cNvPr id="7" name="Text Placeholder 5"/>
          <p:cNvSpPr>
            <a:spLocks noGrp="1"/>
          </p:cNvSpPr>
          <p:nvPr>
            <p:ph type="body" sz="quarter" idx="12" hasCustomPrompt="1"/>
          </p:nvPr>
        </p:nvSpPr>
        <p:spPr>
          <a:xfrm>
            <a:off x="457201" y="1016890"/>
            <a:ext cx="8372901" cy="374786"/>
          </a:xfrm>
        </p:spPr>
        <p:txBody>
          <a:bodyPr bIns="0">
            <a:noAutofit/>
          </a:bodyPr>
          <a:lstStyle>
            <a:lvl1pPr marL="0" indent="0">
              <a:lnSpc>
                <a:spcPct val="90000"/>
              </a:lnSpc>
              <a:spcBef>
                <a:spcPts val="0"/>
              </a:spcBef>
              <a:buNone/>
              <a:defRPr sz="2000" b="1">
                <a:solidFill>
                  <a:srgbClr val="0065A2"/>
                </a:solidFill>
              </a:defRPr>
            </a:lvl1pPr>
          </a:lstStyle>
          <a:p>
            <a:r>
              <a:rPr lang="en-US"/>
              <a:t>Slide subtitle optional -  delete as needed</a:t>
            </a:r>
          </a:p>
        </p:txBody>
      </p:sp>
      <p:sp>
        <p:nvSpPr>
          <p:cNvPr id="4" name="Text Placeholder 3"/>
          <p:cNvSpPr>
            <a:spLocks noGrp="1"/>
          </p:cNvSpPr>
          <p:nvPr>
            <p:ph type="body" sz="quarter" idx="13"/>
          </p:nvPr>
        </p:nvSpPr>
        <p:spPr>
          <a:xfrm>
            <a:off x="457200"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p:txBody>
      </p:sp>
      <p:sp>
        <p:nvSpPr>
          <p:cNvPr id="15" name="Text Placeholder 3"/>
          <p:cNvSpPr>
            <a:spLocks noGrp="1"/>
          </p:cNvSpPr>
          <p:nvPr>
            <p:ph type="body" sz="quarter" idx="14"/>
          </p:nvPr>
        </p:nvSpPr>
        <p:spPr>
          <a:xfrm>
            <a:off x="4716215" y="1408347"/>
            <a:ext cx="4114800" cy="1287809"/>
          </a:xfrm>
        </p:spPr>
        <p:txBody>
          <a:bodyPr/>
          <a:lstStyle>
            <a:lvl1pPr>
              <a:spcBef>
                <a:spcPts val="600"/>
              </a:spcBef>
              <a:defRPr sz="1800"/>
            </a:lvl1pPr>
            <a:lvl2pPr marL="457200" indent="-173038">
              <a:spcBef>
                <a:spcPts val="0"/>
              </a:spcBef>
              <a:defRPr sz="1800"/>
            </a:lvl2pPr>
            <a:lvl3pPr marL="627063" indent="-128588">
              <a:spcBef>
                <a:spcPts val="0"/>
              </a:spcBef>
              <a:defRPr sz="1800"/>
            </a:lvl3pPr>
            <a:lvl4pPr marL="865188" indent="-171450">
              <a:spcBef>
                <a:spcPts val="0"/>
              </a:spcBef>
              <a:defRPr sz="1800"/>
            </a:lvl4pPr>
            <a:lvl5pPr marL="1084263" indent="-171450">
              <a:spcBef>
                <a:spcPts val="0"/>
              </a:spcBef>
              <a:defRPr sz="1800"/>
            </a:lvl5pPr>
          </a:lstStyle>
          <a:p>
            <a:pPr lvl="0"/>
            <a:r>
              <a:rPr lang="en-US"/>
              <a:t>Click to edit Master text styles</a:t>
            </a:r>
          </a:p>
          <a:p>
            <a:pPr lvl="1"/>
            <a:r>
              <a:rPr lang="en-US"/>
              <a:t>Second level</a:t>
            </a:r>
          </a:p>
          <a:p>
            <a:pPr lvl="2"/>
            <a:r>
              <a:rPr lang="en-US"/>
              <a:t>Third level</a:t>
            </a:r>
          </a:p>
        </p:txBody>
      </p:sp>
      <p:sp>
        <p:nvSpPr>
          <p:cNvPr id="10" name="Picture Placeholder 4"/>
          <p:cNvSpPr>
            <a:spLocks noGrp="1"/>
          </p:cNvSpPr>
          <p:nvPr>
            <p:ph type="pic" sz="quarter" idx="15" hasCustomPrompt="1"/>
          </p:nvPr>
        </p:nvSpPr>
        <p:spPr>
          <a:xfrm>
            <a:off x="464146" y="2711336"/>
            <a:ext cx="4023360" cy="1714500"/>
          </a:xfrm>
          <a:solidFill>
            <a:schemeClr val="bg1">
              <a:lumMod val="75000"/>
            </a:schemeClr>
          </a:solidFill>
        </p:spPr>
        <p:txBody>
          <a:bodyPr tIns="274320"/>
          <a:lstStyle>
            <a:lvl1pPr marL="0" indent="0" algn="ctr">
              <a:buNone/>
              <a:defRPr baseline="0"/>
            </a:lvl1pPr>
          </a:lstStyle>
          <a:p>
            <a:r>
              <a:rPr lang="en-US"/>
              <a:t>Click icon to insert an image</a:t>
            </a:r>
          </a:p>
        </p:txBody>
      </p:sp>
      <p:sp>
        <p:nvSpPr>
          <p:cNvPr id="11" name="Picture Placeholder 4"/>
          <p:cNvSpPr>
            <a:spLocks noGrp="1"/>
          </p:cNvSpPr>
          <p:nvPr>
            <p:ph type="pic" sz="quarter" idx="16" hasCustomPrompt="1"/>
          </p:nvPr>
        </p:nvSpPr>
        <p:spPr>
          <a:xfrm>
            <a:off x="4730864" y="2711336"/>
            <a:ext cx="4023360" cy="1714500"/>
          </a:xfrm>
          <a:solidFill>
            <a:schemeClr val="bg1">
              <a:lumMod val="75000"/>
            </a:schemeClr>
          </a:solidFill>
        </p:spPr>
        <p:txBody>
          <a:bodyPr tIns="274320"/>
          <a:lstStyle>
            <a:lvl1pPr marL="0" indent="0" algn="ctr">
              <a:buNone/>
              <a:defRPr baseline="0"/>
            </a:lvl1pPr>
          </a:lstStyle>
          <a:p>
            <a:r>
              <a:rPr lang="en-US"/>
              <a:t>Click icon to insert an image</a:t>
            </a:r>
          </a:p>
        </p:txBody>
      </p:sp>
      <p:sp>
        <p:nvSpPr>
          <p:cNvPr id="2" name="Title 1"/>
          <p:cNvSpPr>
            <a:spLocks noGrp="1"/>
          </p:cNvSpPr>
          <p:nvPr>
            <p:ph type="title" hasCustomPrompt="1"/>
          </p:nvPr>
        </p:nvSpPr>
        <p:spPr/>
        <p:txBody>
          <a:bodyPr/>
          <a:lstStyle>
            <a:lvl1pPr>
              <a:defRPr baseline="0"/>
            </a:lvl1pPr>
          </a:lstStyle>
          <a:p>
            <a:r>
              <a:rPr lang="en-US"/>
              <a:t>TWO IMAGES – bottom HORIZONTAL</a:t>
            </a:r>
            <a:br>
              <a:rPr lang="en-US"/>
            </a:br>
            <a:r>
              <a:rPr lang="en-US"/>
              <a:t>WITH CAPTIONS</a:t>
            </a:r>
          </a:p>
        </p:txBody>
      </p:sp>
      <p:sp>
        <p:nvSpPr>
          <p:cNvPr id="12" name="TextBox 11"/>
          <p:cNvSpPr txBox="1"/>
          <p:nvPr userDrawn="1"/>
        </p:nvSpPr>
        <p:spPr>
          <a:xfrm>
            <a:off x="-1876478" y="0"/>
            <a:ext cx="1548931" cy="3385542"/>
          </a:xfrm>
          <a:prstGeom prst="rect">
            <a:avLst/>
          </a:prstGeom>
          <a:solidFill>
            <a:schemeClr val="bg1">
              <a:lumMod val="50000"/>
            </a:schemeClr>
          </a:solidFill>
        </p:spPr>
        <p:txBody>
          <a:bodyPr wrap="square" rtlCol="0">
            <a:spAutoFit/>
          </a:bodyPr>
          <a:lstStyle/>
          <a:p>
            <a:r>
              <a:rPr lang="en-US" sz="1400" b="1">
                <a:solidFill>
                  <a:schemeClr val="bg1"/>
                </a:solidFill>
              </a:rPr>
              <a:t>Instructions on replacing a current image:</a:t>
            </a:r>
          </a:p>
          <a:p>
            <a:pPr marL="228600" indent="-228600">
              <a:buFont typeface="+mj-lt"/>
              <a:buAutoNum type="arabicPeriod"/>
            </a:pPr>
            <a:r>
              <a:rPr lang="en-US" sz="1400">
                <a:solidFill>
                  <a:schemeClr val="bg1"/>
                </a:solidFill>
              </a:rPr>
              <a:t>Select and delete image and click the icon to insert a different image</a:t>
            </a:r>
          </a:p>
          <a:p>
            <a:pPr marL="228600" indent="-228600">
              <a:buFont typeface="+mj-lt"/>
              <a:buAutoNum type="arabicPeriod"/>
            </a:pPr>
            <a:r>
              <a:rPr lang="en-US" sz="1400">
                <a:solidFill>
                  <a:schemeClr val="bg1"/>
                </a:solidFill>
              </a:rPr>
              <a:t>Use the crop tool to position the image within the shape.  </a:t>
            </a:r>
          </a:p>
          <a:p>
            <a:endParaRPr lang="en-US">
              <a:solidFill>
                <a:schemeClr val="bg1"/>
              </a:solidFill>
            </a:endParaRPr>
          </a:p>
        </p:txBody>
      </p:sp>
      <p:sp>
        <p:nvSpPr>
          <p:cNvPr id="8" name="Text Placeholder 7"/>
          <p:cNvSpPr>
            <a:spLocks noGrp="1"/>
          </p:cNvSpPr>
          <p:nvPr>
            <p:ph type="body" sz="quarter" idx="17"/>
          </p:nvPr>
        </p:nvSpPr>
        <p:spPr>
          <a:xfrm>
            <a:off x="476266" y="4434669"/>
            <a:ext cx="3995723" cy="359070"/>
          </a:xfrm>
        </p:spPr>
        <p:txBody>
          <a:bodyPr/>
          <a:lstStyle>
            <a:lvl1pPr marL="0" indent="0">
              <a:buNone/>
              <a:defRPr sz="1200"/>
            </a:lvl1pPr>
          </a:lstStyle>
          <a:p>
            <a:pPr lvl="0"/>
            <a:r>
              <a:rPr lang="en-US"/>
              <a:t>Click to edit Master text styles</a:t>
            </a:r>
          </a:p>
        </p:txBody>
      </p:sp>
      <p:sp>
        <p:nvSpPr>
          <p:cNvPr id="13" name="Text Placeholder 7"/>
          <p:cNvSpPr>
            <a:spLocks noGrp="1"/>
          </p:cNvSpPr>
          <p:nvPr>
            <p:ph type="body" sz="quarter" idx="18"/>
          </p:nvPr>
        </p:nvSpPr>
        <p:spPr>
          <a:xfrm>
            <a:off x="4750290" y="4444194"/>
            <a:ext cx="3995723" cy="359070"/>
          </a:xfrm>
        </p:spPr>
        <p:txBody>
          <a:bodyPr/>
          <a:lstStyle>
            <a:lvl1pPr marL="0" indent="0">
              <a:buNone/>
              <a:defRPr sz="1200"/>
            </a:lvl1pPr>
          </a:lstStyle>
          <a:p>
            <a:pPr lvl="0"/>
            <a:r>
              <a:rPr lang="en-US"/>
              <a:t>Click to edit Master text styles</a:t>
            </a:r>
          </a:p>
        </p:txBody>
      </p:sp>
    </p:spTree>
    <p:extLst>
      <p:ext uri="{BB962C8B-B14F-4D97-AF65-F5344CB8AC3E}">
        <p14:creationId xmlns:p14="http://schemas.microsoft.com/office/powerpoint/2010/main" val="12145752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2" descr="C:\Users\amiesen\Desktop\anlrgbpptlogo.png"/>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8111490" y="4799992"/>
            <a:ext cx="775768" cy="279469"/>
          </a:xfrm>
          <a:prstGeom prst="rect">
            <a:avLst/>
          </a:prstGeom>
          <a:noFill/>
          <a:extLst>
            <a:ext uri="{909E8E84-426E-40dd-AFC4-6F175D3DCCD1}">
              <a14:hiddenFill xmlns="" xmlns:a14="http://schemas.microsoft.com/office/drawing/2010/main">
                <a:solidFill>
                  <a:srgbClr val="FFFFFF"/>
                </a:solidFill>
              </a14:hiddenFill>
            </a:ext>
          </a:extLst>
        </p:spPr>
      </p:pic>
      <p:sp>
        <p:nvSpPr>
          <p:cNvPr id="2" name="Title Placeholder 1"/>
          <p:cNvSpPr>
            <a:spLocks noGrp="1"/>
          </p:cNvSpPr>
          <p:nvPr>
            <p:ph type="title"/>
          </p:nvPr>
        </p:nvSpPr>
        <p:spPr>
          <a:xfrm>
            <a:off x="457201" y="358378"/>
            <a:ext cx="8372901" cy="621711"/>
          </a:xfrm>
          <a:prstGeom prst="rect">
            <a:avLst/>
          </a:prstGeom>
        </p:spPr>
        <p:txBody>
          <a:bodyPr vert="horz" lIns="0" tIns="0" rIns="0" bIns="0" rtlCol="0" anchor="b">
            <a:noAutofit/>
          </a:bodyPr>
          <a:lstStyle/>
          <a:p>
            <a:r>
              <a:rPr lang="en-US" dirty="0"/>
              <a:t>Headline in all caps 28pt </a:t>
            </a:r>
            <a:br>
              <a:rPr lang="en-US" dirty="0"/>
            </a:br>
            <a:r>
              <a:rPr lang="en-US" dirty="0"/>
              <a:t>preferred as one or two lines</a:t>
            </a:r>
          </a:p>
        </p:txBody>
      </p:sp>
      <p:sp>
        <p:nvSpPr>
          <p:cNvPr id="3" name="Text Placeholder 2"/>
          <p:cNvSpPr>
            <a:spLocks noGrp="1"/>
          </p:cNvSpPr>
          <p:nvPr>
            <p:ph type="body" idx="1"/>
          </p:nvPr>
        </p:nvSpPr>
        <p:spPr>
          <a:xfrm>
            <a:off x="457201" y="1393826"/>
            <a:ext cx="8372901" cy="3317081"/>
          </a:xfrm>
          <a:prstGeom prst="rect">
            <a:avLst/>
          </a:prstGeom>
        </p:spPr>
        <p:txBody>
          <a:bodyPr vert="horz" lIns="0" tIns="0" rIns="0" bIns="45720" rtlCol="0">
            <a:noAutofit/>
          </a:bodyPr>
          <a:lstStyle/>
          <a:p>
            <a:pPr lvl="0"/>
            <a:r>
              <a:rPr lang="en-US"/>
              <a:t>Click to add 1st-level bullet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4343400" y="4855282"/>
            <a:ext cx="457200" cy="137160"/>
          </a:xfrm>
          <a:prstGeom prst="rect">
            <a:avLst/>
          </a:prstGeom>
        </p:spPr>
        <p:txBody>
          <a:bodyPr vert="horz" lIns="0" tIns="45720" rIns="0" bIns="0" rtlCol="0" anchor="b"/>
          <a:lstStyle>
            <a:lvl1pPr algn="ctr">
              <a:defRPr sz="1000">
                <a:solidFill>
                  <a:schemeClr val="bg1">
                    <a:lumMod val="50000"/>
                  </a:schemeClr>
                </a:solidFill>
              </a:defRPr>
            </a:lvl1pPr>
          </a:lstStyle>
          <a:p>
            <a:fld id="{AEFAAC5A-9C4F-4278-920D-DF2BAB595749}" type="slidenum">
              <a:rPr lang="en-US" smtClean="0"/>
              <a:pPr/>
              <a:t>‹#›</a:t>
            </a:fld>
            <a:endParaRPr lang="en-US"/>
          </a:p>
        </p:txBody>
      </p:sp>
      <p:sp>
        <p:nvSpPr>
          <p:cNvPr id="49" name="Rectangle 48"/>
          <p:cNvSpPr/>
          <p:nvPr/>
        </p:nvSpPr>
        <p:spPr>
          <a:xfrm>
            <a:off x="0" y="-2"/>
            <a:ext cx="228600" cy="5143502"/>
          </a:xfrm>
          <a:prstGeom prst="rect">
            <a:avLst/>
          </a:prstGeom>
          <a:solidFill>
            <a:schemeClr val="accent1"/>
          </a:solidFill>
          <a:ln>
            <a:noFill/>
          </a:ln>
        </p:spPr>
        <p:txBody>
          <a:bodyPr vert="horz" wrap="square" lIns="91440" tIns="45720" rIns="91440" bIns="0" numCol="1" anchor="b" anchorCtr="0" compatLnSpc="1">
            <a:prstTxWarp prst="textNoShape">
              <a:avLst/>
            </a:prstTxWarp>
          </a:bodyPr>
          <a:lstStyle/>
          <a:p>
            <a:pPr lvl="0"/>
            <a:endParaRPr lang="en-US" sz="100">
              <a:solidFill>
                <a:schemeClr val="accent1"/>
              </a:solidFill>
            </a:endParaRPr>
          </a:p>
        </p:txBody>
      </p:sp>
      <p:pic>
        <p:nvPicPr>
          <p:cNvPr id="8" name="Picture 7"/>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a:off x="457201" y="4827084"/>
            <a:ext cx="1418753" cy="180440"/>
          </a:xfrm>
          <a:prstGeom prst="rect">
            <a:avLst/>
          </a:prstGeom>
        </p:spPr>
      </p:pic>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37" r:id="rId1"/>
    <p:sldLayoutId id="2147483686" r:id="rId2"/>
    <p:sldLayoutId id="2147483687" r:id="rId3"/>
    <p:sldLayoutId id="2147483688" r:id="rId4"/>
    <p:sldLayoutId id="2147483690" r:id="rId5"/>
    <p:sldLayoutId id="2147483774" r:id="rId6"/>
    <p:sldLayoutId id="2147483711" r:id="rId7"/>
    <p:sldLayoutId id="2147483692" r:id="rId8"/>
    <p:sldLayoutId id="2147483693" r:id="rId9"/>
    <p:sldLayoutId id="2147483776" r:id="rId10"/>
    <p:sldLayoutId id="2147483709" r:id="rId11"/>
    <p:sldLayoutId id="2147483695" r:id="rId12"/>
    <p:sldLayoutId id="2147483739" r:id="rId13"/>
    <p:sldLayoutId id="2147483696" r:id="rId14"/>
    <p:sldLayoutId id="2147483689" r:id="rId15"/>
    <p:sldLayoutId id="2147483710" r:id="rId16"/>
    <p:sldLayoutId id="2147483706" r:id="rId17"/>
    <p:sldLayoutId id="2147483704" r:id="rId18"/>
    <p:sldLayoutId id="2147483769" r:id="rId19"/>
    <p:sldLayoutId id="2147483770" r:id="rId20"/>
    <p:sldLayoutId id="2147483771" r:id="rId21"/>
    <p:sldLayoutId id="2147483772" r:id="rId22"/>
    <p:sldLayoutId id="2147483761" r:id="rId23"/>
    <p:sldLayoutId id="2147483762" r:id="rId24"/>
    <p:sldLayoutId id="2147483763" r:id="rId25"/>
    <p:sldLayoutId id="2147483765" r:id="rId26"/>
    <p:sldLayoutId id="2147483766" r:id="rId27"/>
    <p:sldLayoutId id="2147483777" r:id="rId2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457200" rtl="0" eaLnBrk="1" latinLnBrk="0" hangingPunct="1">
        <a:lnSpc>
          <a:spcPct val="95000"/>
        </a:lnSpc>
        <a:spcBef>
          <a:spcPct val="0"/>
        </a:spcBef>
        <a:buNone/>
        <a:defRPr sz="2800" b="1" i="0" kern="1200" cap="all" baseline="0">
          <a:solidFill>
            <a:schemeClr val="tx1">
              <a:lumMod val="50000"/>
            </a:schemeClr>
          </a:solidFill>
          <a:latin typeface="Avenir Book" panose="02000503020000020003" pitchFamily="2" charset="0"/>
          <a:ea typeface="+mj-ea"/>
          <a:cs typeface="+mj-cs"/>
        </a:defRPr>
      </a:lvl1pPr>
    </p:titleStyle>
    <p:body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28.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png"/><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3.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8.xml"/><Relationship Id="rId6" Type="http://schemas.openxmlformats.org/officeDocument/2006/relationships/image" Target="../media/image11.png"/><Relationship Id="rId11" Type="http://schemas.openxmlformats.org/officeDocument/2006/relationships/image" Target="../media/image18.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png"/><Relationship Id="rId9" Type="http://schemas.openxmlformats.org/officeDocument/2006/relationships/image" Target="../media/image14.png"/></Relationships>
</file>

<file path=ppt/slides/_rels/slide3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AdioosinUIUC/aireadi-course"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8.xml"/><Relationship Id="rId5" Type="http://schemas.openxmlformats.org/officeDocument/2006/relationships/image" Target="../media/image29.png"/><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5.png"/><Relationship Id="rId3" Type="http://schemas.microsoft.com/office/2007/relationships/hdphoto" Target="../media/hdphoto1.wdp"/><Relationship Id="rId7" Type="http://schemas.microsoft.com/office/2007/relationships/hdphoto" Target="../media/hdphoto5.wdp"/><Relationship Id="rId12" Type="http://schemas.openxmlformats.org/officeDocument/2006/relationships/image" Target="../media/image34.png"/><Relationship Id="rId2" Type="http://schemas.openxmlformats.org/officeDocument/2006/relationships/image" Target="../media/image30.png"/><Relationship Id="rId16" Type="http://schemas.microsoft.com/office/2007/relationships/hdphoto" Target="../media/hdphoto7.wdp"/><Relationship Id="rId1" Type="http://schemas.openxmlformats.org/officeDocument/2006/relationships/slideLayout" Target="../slideLayouts/slideLayout3.xml"/><Relationship Id="rId6" Type="http://schemas.microsoft.com/office/2007/relationships/hdphoto" Target="../media/hdphoto4.wdp"/><Relationship Id="rId11" Type="http://schemas.openxmlformats.org/officeDocument/2006/relationships/image" Target="../media/image33.png"/><Relationship Id="rId5" Type="http://schemas.microsoft.com/office/2007/relationships/hdphoto" Target="../media/hdphoto3.wdp"/><Relationship Id="rId15" Type="http://schemas.openxmlformats.org/officeDocument/2006/relationships/image" Target="../media/image36.png"/><Relationship Id="rId10" Type="http://schemas.openxmlformats.org/officeDocument/2006/relationships/image" Target="../media/image32.png"/><Relationship Id="rId4" Type="http://schemas.microsoft.com/office/2007/relationships/hdphoto" Target="../media/hdphoto2.wdp"/><Relationship Id="rId9" Type="http://schemas.microsoft.com/office/2007/relationships/hdphoto" Target="../media/hdphoto6.wdp"/><Relationship Id="rId1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266825"/>
            <a:ext cx="4988990" cy="2029968"/>
          </a:xfrm>
        </p:spPr>
        <p:txBody>
          <a:bodyPr>
            <a:noAutofit/>
          </a:bodyPr>
          <a:lstStyle/>
          <a:p>
            <a:r>
              <a:rPr lang="en-US" sz="2300" dirty="0">
                <a:latin typeface="Avenir Book" panose="02000503020000020003" pitchFamily="2" charset="0"/>
              </a:rPr>
              <a:t>Federated learning tutorial</a:t>
            </a:r>
          </a:p>
        </p:txBody>
      </p:sp>
      <p:sp>
        <p:nvSpPr>
          <p:cNvPr id="13" name="Text Placeholder 12"/>
          <p:cNvSpPr>
            <a:spLocks noGrp="1"/>
          </p:cNvSpPr>
          <p:nvPr>
            <p:ph type="body" sz="quarter" idx="12"/>
          </p:nvPr>
        </p:nvSpPr>
        <p:spPr/>
        <p:txBody>
          <a:bodyPr/>
          <a:lstStyle/>
          <a:p>
            <a:r>
              <a:rPr lang="en-US" err="1"/>
              <a:t>erhtjhtyhy</a:t>
            </a:r>
            <a:endParaRPr lang="en-US"/>
          </a:p>
        </p:txBody>
      </p:sp>
      <p:sp>
        <p:nvSpPr>
          <p:cNvPr id="4" name="Text Placeholder 3"/>
          <p:cNvSpPr>
            <a:spLocks noGrp="1"/>
          </p:cNvSpPr>
          <p:nvPr>
            <p:ph type="body" sz="quarter" idx="17"/>
          </p:nvPr>
        </p:nvSpPr>
        <p:spPr>
          <a:xfrm>
            <a:off x="469901" y="3401115"/>
            <a:ext cx="2692871" cy="283078"/>
          </a:xfrm>
        </p:spPr>
        <p:txBody>
          <a:bodyPr>
            <a:normAutofit/>
          </a:bodyPr>
          <a:lstStyle/>
          <a:p>
            <a:r>
              <a:rPr lang="en-US" dirty="0" err="1">
                <a:latin typeface="Avenir Book" panose="02000503020000020003" pitchFamily="2" charset="0"/>
                <a:cs typeface="Calibri"/>
              </a:rPr>
              <a:t>Zilinghan</a:t>
            </a:r>
            <a:r>
              <a:rPr lang="en-US" dirty="0">
                <a:latin typeface="Avenir Book" panose="02000503020000020003" pitchFamily="2" charset="0"/>
                <a:cs typeface="Calibri"/>
              </a:rPr>
              <a:t> li</a:t>
            </a:r>
            <a:endParaRPr lang="en-US" dirty="0">
              <a:latin typeface="Avenir Book" panose="02000503020000020003" pitchFamily="2" charset="0"/>
            </a:endParaRPr>
          </a:p>
        </p:txBody>
      </p:sp>
      <p:sp>
        <p:nvSpPr>
          <p:cNvPr id="5" name="Text Placeholder 4"/>
          <p:cNvSpPr>
            <a:spLocks noGrp="1"/>
          </p:cNvSpPr>
          <p:nvPr>
            <p:ph type="body" sz="quarter" idx="18"/>
          </p:nvPr>
        </p:nvSpPr>
        <p:spPr>
          <a:xfrm>
            <a:off x="469902" y="3806710"/>
            <a:ext cx="2992490" cy="929453"/>
          </a:xfrm>
        </p:spPr>
        <p:txBody>
          <a:bodyPr>
            <a:normAutofit/>
          </a:bodyPr>
          <a:lstStyle/>
          <a:p>
            <a:r>
              <a:rPr lang="en-US" dirty="0">
                <a:latin typeface="Avenir Book" panose="02000503020000020003" pitchFamily="2" charset="0"/>
              </a:rPr>
              <a:t>Machine Learning Engineer</a:t>
            </a:r>
          </a:p>
          <a:p>
            <a:r>
              <a:rPr lang="en-US" dirty="0">
                <a:latin typeface="Avenir Book" panose="02000503020000020003" pitchFamily="2" charset="0"/>
              </a:rPr>
              <a:t>Data Science and Learning Division, </a:t>
            </a:r>
          </a:p>
          <a:p>
            <a:r>
              <a:rPr lang="en-US" dirty="0">
                <a:latin typeface="Avenir Book" panose="02000503020000020003" pitchFamily="2" charset="0"/>
              </a:rPr>
              <a:t>Argonne National Laboratory</a:t>
            </a:r>
          </a:p>
          <a:p>
            <a:r>
              <a:rPr lang="en-US" dirty="0" err="1">
                <a:latin typeface="Avenir Book" panose="02000503020000020003" pitchFamily="2" charset="0"/>
              </a:rPr>
              <a:t>zilinghan.li@anl.gov</a:t>
            </a:r>
            <a:endParaRPr lang="en-US" dirty="0">
              <a:latin typeface="Avenir Book" panose="02000503020000020003" pitchFamily="2" charset="0"/>
            </a:endParaRPr>
          </a:p>
        </p:txBody>
      </p:sp>
      <p:cxnSp>
        <p:nvCxnSpPr>
          <p:cNvPr id="16" name="Straight Connector 15">
            <a:extLst>
              <a:ext uri="{FF2B5EF4-FFF2-40B4-BE49-F238E27FC236}">
                <a16:creationId xmlns:a16="http://schemas.microsoft.com/office/drawing/2014/main" id="{EBB65F5D-BC8A-79AB-835E-CBD6D5AA556F}"/>
              </a:ext>
            </a:extLst>
          </p:cNvPr>
          <p:cNvCxnSpPr>
            <a:cxnSpLocks/>
          </p:cNvCxnSpPr>
          <p:nvPr/>
        </p:nvCxnSpPr>
        <p:spPr>
          <a:xfrm>
            <a:off x="4988991" y="1958097"/>
            <a:ext cx="594686" cy="0"/>
          </a:xfrm>
          <a:prstGeom prst="line">
            <a:avLst/>
          </a:prstGeom>
          <a:ln w="38100">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E2775E6-746B-31D2-BC30-D2EC1C3A4A93}"/>
              </a:ext>
            </a:extLst>
          </p:cNvPr>
          <p:cNvCxnSpPr>
            <a:cxnSpLocks/>
          </p:cNvCxnSpPr>
          <p:nvPr/>
        </p:nvCxnSpPr>
        <p:spPr>
          <a:xfrm>
            <a:off x="7670211" y="1958096"/>
            <a:ext cx="1473788" cy="0"/>
          </a:xfrm>
          <a:prstGeom prst="line">
            <a:avLst/>
          </a:prstGeom>
          <a:ln w="38100">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BFBE6FF3-C7FC-4233-6F28-4BFFED45B126}"/>
              </a:ext>
            </a:extLst>
          </p:cNvPr>
          <p:cNvCxnSpPr>
            <a:cxnSpLocks/>
          </p:cNvCxnSpPr>
          <p:nvPr/>
        </p:nvCxnSpPr>
        <p:spPr>
          <a:xfrm>
            <a:off x="4988991" y="2815890"/>
            <a:ext cx="4155009" cy="0"/>
          </a:xfrm>
          <a:prstGeom prst="line">
            <a:avLst/>
          </a:prstGeom>
          <a:ln w="38100">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pic>
        <p:nvPicPr>
          <p:cNvPr id="14" name="Picture 13" descr="A black and yellow logo&#10;&#10;Description automatically generated">
            <a:extLst>
              <a:ext uri="{FF2B5EF4-FFF2-40B4-BE49-F238E27FC236}">
                <a16:creationId xmlns:a16="http://schemas.microsoft.com/office/drawing/2014/main" id="{B7FC1AF2-CD85-2CE6-E220-6EAA8F92B0C7}"/>
              </a:ext>
            </a:extLst>
          </p:cNvPr>
          <p:cNvPicPr>
            <a:picLocks noChangeAspect="1"/>
          </p:cNvPicPr>
          <p:nvPr/>
        </p:nvPicPr>
        <p:blipFill>
          <a:blip r:embed="rId2"/>
          <a:stretch>
            <a:fillRect/>
          </a:stretch>
        </p:blipFill>
        <p:spPr>
          <a:xfrm>
            <a:off x="5645495" y="1643461"/>
            <a:ext cx="1918844" cy="659439"/>
          </a:xfrm>
          <a:prstGeom prst="rect">
            <a:avLst/>
          </a:prstGeom>
        </p:spPr>
      </p:pic>
      <p:sp>
        <p:nvSpPr>
          <p:cNvPr id="25" name="AutoShape 10" descr="The University of Chicago Logo ">
            <a:extLst>
              <a:ext uri="{FF2B5EF4-FFF2-40B4-BE49-F238E27FC236}">
                <a16:creationId xmlns:a16="http://schemas.microsoft.com/office/drawing/2014/main" id="{95BA14A9-7AD9-A432-22C2-2F56B70EDA72}"/>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F219EFBC-7C36-DD0C-B1C6-C8A2325A0587}"/>
              </a:ext>
            </a:extLst>
          </p:cNvPr>
          <p:cNvPicPr>
            <a:picLocks noChangeAspect="1"/>
          </p:cNvPicPr>
          <p:nvPr/>
        </p:nvPicPr>
        <p:blipFill>
          <a:blip r:embed="rId3"/>
          <a:stretch>
            <a:fillRect/>
          </a:stretch>
        </p:blipFill>
        <p:spPr>
          <a:xfrm>
            <a:off x="7797800" y="4548065"/>
            <a:ext cx="1346200" cy="595435"/>
          </a:xfrm>
          <a:prstGeom prst="rect">
            <a:avLst/>
          </a:prstGeom>
        </p:spPr>
      </p:pic>
    </p:spTree>
    <p:extLst>
      <p:ext uri="{BB962C8B-B14F-4D97-AF65-F5344CB8AC3E}">
        <p14:creationId xmlns:p14="http://schemas.microsoft.com/office/powerpoint/2010/main" val="122816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3F8BF5-0723-8D40-CA43-19A9EFEFC9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533B3E-C966-F9AF-9E00-805636447A84}"/>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F933B0E4-2BCA-D48B-2B7B-1B829FBE08A9}"/>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407D8EF9-8743-EE50-4AB4-50D890101945}"/>
              </a:ext>
            </a:extLst>
          </p:cNvPr>
          <p:cNvSpPr>
            <a:spLocks noGrp="1"/>
          </p:cNvSpPr>
          <p:nvPr>
            <p:ph type="sldNum" sz="quarter" idx="13"/>
          </p:nvPr>
        </p:nvSpPr>
        <p:spPr/>
        <p:txBody>
          <a:bodyPr/>
          <a:lstStyle/>
          <a:p>
            <a:fld id="{AEFAAC5A-9C4F-4278-920D-DF2BAB595749}" type="slidenum">
              <a:rPr lang="en-US" smtClean="0"/>
              <a:pPr/>
              <a:t>10</a:t>
            </a:fld>
            <a:endParaRPr lang="en-US"/>
          </a:p>
        </p:txBody>
      </p:sp>
      <p:sp>
        <p:nvSpPr>
          <p:cNvPr id="5" name="Google Shape;73;p16">
            <a:extLst>
              <a:ext uri="{FF2B5EF4-FFF2-40B4-BE49-F238E27FC236}">
                <a16:creationId xmlns:a16="http://schemas.microsoft.com/office/drawing/2014/main" id="{206E2E3A-EFA0-6216-C3D3-149AAF0D3552}"/>
              </a:ext>
            </a:extLst>
          </p:cNvPr>
          <p:cNvSpPr txBox="1">
            <a:spLocks/>
          </p:cNvSpPr>
          <p:nvPr/>
        </p:nvSpPr>
        <p:spPr>
          <a:xfrm>
            <a:off x="380280" y="1393805"/>
            <a:ext cx="8520600" cy="2572553"/>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1200"/>
              </a:spcAft>
              <a:buFont typeface="Wingdings" pitchFamily="2" charset="2"/>
              <a:buNone/>
            </a:pPr>
            <a:r>
              <a:rPr lang="en-US" sz="1900" dirty="0"/>
              <a:t>If we train our model solely on data from one hospital, which includes only a subset of device types. </a:t>
            </a:r>
          </a:p>
          <a:p>
            <a:pPr marL="0" indent="0">
              <a:spcBef>
                <a:spcPts val="0"/>
              </a:spcBef>
              <a:spcAft>
                <a:spcPts val="1200"/>
              </a:spcAft>
              <a:buFont typeface="Wingdings" pitchFamily="2" charset="2"/>
              <a:buNone/>
            </a:pPr>
            <a:r>
              <a:rPr lang="en-US" sz="1900" dirty="0"/>
              <a:t>The model may not generalize well to unseen devices. </a:t>
            </a:r>
          </a:p>
          <a:p>
            <a:pPr marL="0" indent="0">
              <a:spcBef>
                <a:spcPts val="0"/>
              </a:spcBef>
              <a:spcAft>
                <a:spcPts val="1200"/>
              </a:spcAft>
              <a:buFont typeface="Wingdings" pitchFamily="2" charset="2"/>
              <a:buNone/>
            </a:pPr>
            <a:r>
              <a:rPr lang="en-US" sz="1900" dirty="0"/>
              <a:t>For example, if a hospital later adds a new device type that wasn't present in its training data (but exists in another hospital), the model may fail to properly recognize or classify its outputs.</a:t>
            </a:r>
          </a:p>
        </p:txBody>
      </p:sp>
    </p:spTree>
    <p:extLst>
      <p:ext uri="{BB962C8B-B14F-4D97-AF65-F5344CB8AC3E}">
        <p14:creationId xmlns:p14="http://schemas.microsoft.com/office/powerpoint/2010/main" val="34507343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B103C6-82DF-A895-7BCC-2E10549B67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A3D5EB-C75C-8ACB-FED7-D86CFCF66906}"/>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EE111A1C-7007-8DE5-2E41-93E7CE9B628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906BC223-9FF2-1DEA-8840-FDD69D8A4A19}"/>
              </a:ext>
            </a:extLst>
          </p:cNvPr>
          <p:cNvSpPr>
            <a:spLocks noGrp="1"/>
          </p:cNvSpPr>
          <p:nvPr>
            <p:ph type="sldNum" sz="quarter" idx="13"/>
          </p:nvPr>
        </p:nvSpPr>
        <p:spPr/>
        <p:txBody>
          <a:bodyPr/>
          <a:lstStyle/>
          <a:p>
            <a:fld id="{AEFAAC5A-9C4F-4278-920D-DF2BAB595749}" type="slidenum">
              <a:rPr lang="en-US" smtClean="0"/>
              <a:pPr/>
              <a:t>11</a:t>
            </a:fld>
            <a:endParaRPr lang="en-US"/>
          </a:p>
        </p:txBody>
      </p:sp>
      <p:sp>
        <p:nvSpPr>
          <p:cNvPr id="6" name="Google Shape;79;p17">
            <a:extLst>
              <a:ext uri="{FF2B5EF4-FFF2-40B4-BE49-F238E27FC236}">
                <a16:creationId xmlns:a16="http://schemas.microsoft.com/office/drawing/2014/main" id="{440E9219-E606-8BA0-E2A6-C2EF6470C98A}"/>
              </a:ext>
            </a:extLst>
          </p:cNvPr>
          <p:cNvSpPr txBox="1"/>
          <p:nvPr/>
        </p:nvSpPr>
        <p:spPr>
          <a:xfrm>
            <a:off x="427796" y="2706389"/>
            <a:ext cx="66240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a:solidFill>
                  <a:schemeClr val="tx1">
                    <a:lumMod val="50000"/>
                  </a:schemeClr>
                </a:solidFill>
              </a:rPr>
              <a:t>APPFL_Server_AI_READI.ipynb</a:t>
            </a:r>
            <a:endParaRPr sz="1600" i="1">
              <a:solidFill>
                <a:schemeClr val="tx1">
                  <a:lumMod val="50000"/>
                </a:schemeClr>
              </a:solidFill>
            </a:endParaRPr>
          </a:p>
        </p:txBody>
      </p:sp>
      <p:sp>
        <p:nvSpPr>
          <p:cNvPr id="7" name="Google Shape;80;p17">
            <a:extLst>
              <a:ext uri="{FF2B5EF4-FFF2-40B4-BE49-F238E27FC236}">
                <a16:creationId xmlns:a16="http://schemas.microsoft.com/office/drawing/2014/main" id="{9F31C053-8CF5-A0C8-DC57-76CA2BB62A80}"/>
              </a:ext>
            </a:extLst>
          </p:cNvPr>
          <p:cNvSpPr txBox="1"/>
          <p:nvPr/>
        </p:nvSpPr>
        <p:spPr>
          <a:xfrm>
            <a:off x="427796" y="3168101"/>
            <a:ext cx="66240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a:solidFill>
                  <a:schemeClr val="tx1">
                    <a:lumMod val="50000"/>
                  </a:schemeClr>
                </a:solidFill>
              </a:rPr>
              <a:t>APPFL_Client1_AIREADI.ipynb</a:t>
            </a:r>
            <a:endParaRPr sz="1600" i="1" dirty="0">
              <a:solidFill>
                <a:schemeClr val="tx1">
                  <a:lumMod val="50000"/>
                </a:schemeClr>
              </a:solidFill>
            </a:endParaRPr>
          </a:p>
        </p:txBody>
      </p:sp>
      <p:sp>
        <p:nvSpPr>
          <p:cNvPr id="8" name="Google Shape;81;p17">
            <a:extLst>
              <a:ext uri="{FF2B5EF4-FFF2-40B4-BE49-F238E27FC236}">
                <a16:creationId xmlns:a16="http://schemas.microsoft.com/office/drawing/2014/main" id="{3DB3463E-33EC-A8A6-BB65-A9C8B23469C5}"/>
              </a:ext>
            </a:extLst>
          </p:cNvPr>
          <p:cNvSpPr txBox="1"/>
          <p:nvPr/>
        </p:nvSpPr>
        <p:spPr>
          <a:xfrm>
            <a:off x="398696" y="2036064"/>
            <a:ext cx="84169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dirty="0">
                <a:solidFill>
                  <a:schemeClr val="tx1">
                    <a:lumMod val="50000"/>
                  </a:schemeClr>
                </a:solidFill>
              </a:rPr>
              <a:t>Each person in the group can open one of the following three notebooks.</a:t>
            </a:r>
            <a:endParaRPr sz="2000" dirty="0">
              <a:solidFill>
                <a:schemeClr val="tx1">
                  <a:lumMod val="50000"/>
                </a:schemeClr>
              </a:solidFill>
            </a:endParaRPr>
          </a:p>
        </p:txBody>
      </p:sp>
      <p:sp>
        <p:nvSpPr>
          <p:cNvPr id="9" name="Google Shape;82;p17">
            <a:extLst>
              <a:ext uri="{FF2B5EF4-FFF2-40B4-BE49-F238E27FC236}">
                <a16:creationId xmlns:a16="http://schemas.microsoft.com/office/drawing/2014/main" id="{FBBF2FBE-3B55-23A1-1808-5F8ADE10F10F}"/>
              </a:ext>
            </a:extLst>
          </p:cNvPr>
          <p:cNvSpPr txBox="1"/>
          <p:nvPr/>
        </p:nvSpPr>
        <p:spPr>
          <a:xfrm>
            <a:off x="427796" y="3629801"/>
            <a:ext cx="66240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a:solidFill>
                  <a:schemeClr val="tx1">
                    <a:lumMod val="50000"/>
                  </a:schemeClr>
                </a:solidFill>
              </a:rPr>
              <a:t>APPFL_Client2_AIREADI.ipynb</a:t>
            </a:r>
            <a:endParaRPr sz="1600" i="1">
              <a:solidFill>
                <a:schemeClr val="tx1">
                  <a:lumMod val="50000"/>
                </a:schemeClr>
              </a:solidFill>
            </a:endParaRPr>
          </a:p>
        </p:txBody>
      </p:sp>
      <p:sp>
        <p:nvSpPr>
          <p:cNvPr id="10" name="Google Shape;78;p17">
            <a:extLst>
              <a:ext uri="{FF2B5EF4-FFF2-40B4-BE49-F238E27FC236}">
                <a16:creationId xmlns:a16="http://schemas.microsoft.com/office/drawing/2014/main" id="{8CEB3A18-5A61-0794-2E3E-3263EE91AB40}"/>
              </a:ext>
            </a:extLst>
          </p:cNvPr>
          <p:cNvSpPr txBox="1"/>
          <p:nvPr/>
        </p:nvSpPr>
        <p:spPr>
          <a:xfrm>
            <a:off x="398696" y="1401548"/>
            <a:ext cx="8745304"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dirty="0">
                <a:solidFill>
                  <a:schemeClr val="tx1">
                    <a:lumMod val="50000"/>
                  </a:schemeClr>
                </a:solidFill>
              </a:rPr>
              <a:t>Now, Let’s get everyone divided into groups of 3.</a:t>
            </a:r>
            <a:endParaRPr sz="2000" b="1" dirty="0">
              <a:solidFill>
                <a:schemeClr val="tx1">
                  <a:lumMod val="50000"/>
                </a:schemeClr>
              </a:solidFill>
            </a:endParaRPr>
          </a:p>
        </p:txBody>
      </p:sp>
    </p:spTree>
    <p:extLst>
      <p:ext uri="{BB962C8B-B14F-4D97-AF65-F5344CB8AC3E}">
        <p14:creationId xmlns:p14="http://schemas.microsoft.com/office/powerpoint/2010/main" val="36614654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EEC49-C94F-154C-FB0C-957AF2FDED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1A50B4-FAFE-ABCD-058B-E1E60853E13C}"/>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15F81E1E-820D-3BFC-EEAA-6886E158DF6C}"/>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407FFEBE-BC91-1E4A-A50A-7A33CF635322}"/>
              </a:ext>
            </a:extLst>
          </p:cNvPr>
          <p:cNvSpPr>
            <a:spLocks noGrp="1"/>
          </p:cNvSpPr>
          <p:nvPr>
            <p:ph type="sldNum" sz="quarter" idx="13"/>
          </p:nvPr>
        </p:nvSpPr>
        <p:spPr/>
        <p:txBody>
          <a:bodyPr/>
          <a:lstStyle/>
          <a:p>
            <a:fld id="{AEFAAC5A-9C4F-4278-920D-DF2BAB595749}" type="slidenum">
              <a:rPr lang="en-US" smtClean="0"/>
              <a:pPr/>
              <a:t>12</a:t>
            </a:fld>
            <a:endParaRPr lang="en-US"/>
          </a:p>
        </p:txBody>
      </p:sp>
      <p:sp>
        <p:nvSpPr>
          <p:cNvPr id="7" name="Google Shape;80;p17">
            <a:extLst>
              <a:ext uri="{FF2B5EF4-FFF2-40B4-BE49-F238E27FC236}">
                <a16:creationId xmlns:a16="http://schemas.microsoft.com/office/drawing/2014/main" id="{2F76E0C8-6115-B516-FA60-EBCEF3A0F5D1}"/>
              </a:ext>
            </a:extLst>
          </p:cNvPr>
          <p:cNvSpPr txBox="1"/>
          <p:nvPr/>
        </p:nvSpPr>
        <p:spPr>
          <a:xfrm>
            <a:off x="728878" y="3168101"/>
            <a:ext cx="3341316"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a:solidFill>
                  <a:schemeClr val="tx1">
                    <a:lumMod val="50000"/>
                  </a:schemeClr>
                </a:solidFill>
              </a:rPr>
              <a:t>APPFL_Client1_AIREADI.ipynb</a:t>
            </a:r>
            <a:endParaRPr sz="1600" i="1" dirty="0">
              <a:solidFill>
                <a:schemeClr val="tx1">
                  <a:lumMod val="50000"/>
                </a:schemeClr>
              </a:solidFill>
            </a:endParaRPr>
          </a:p>
        </p:txBody>
      </p:sp>
      <p:sp>
        <p:nvSpPr>
          <p:cNvPr id="9" name="Google Shape;82;p17">
            <a:extLst>
              <a:ext uri="{FF2B5EF4-FFF2-40B4-BE49-F238E27FC236}">
                <a16:creationId xmlns:a16="http://schemas.microsoft.com/office/drawing/2014/main" id="{68CDF72F-630B-FD98-8C54-6BB818961210}"/>
              </a:ext>
            </a:extLst>
          </p:cNvPr>
          <p:cNvSpPr txBox="1"/>
          <p:nvPr/>
        </p:nvSpPr>
        <p:spPr>
          <a:xfrm>
            <a:off x="4821377" y="3206055"/>
            <a:ext cx="3199217"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a:solidFill>
                  <a:schemeClr val="tx1">
                    <a:lumMod val="50000"/>
                  </a:schemeClr>
                </a:solidFill>
              </a:rPr>
              <a:t>APPFL_Client2_AIREADI.ipynb</a:t>
            </a:r>
            <a:endParaRPr sz="1600" i="1" dirty="0">
              <a:solidFill>
                <a:schemeClr val="tx1">
                  <a:lumMod val="50000"/>
                </a:schemeClr>
              </a:solidFill>
            </a:endParaRPr>
          </a:p>
        </p:txBody>
      </p:sp>
      <p:pic>
        <p:nvPicPr>
          <p:cNvPr id="1026" name="Picture 2" descr="Project Jupyter - Wikipedia">
            <a:extLst>
              <a:ext uri="{FF2B5EF4-FFF2-40B4-BE49-F238E27FC236}">
                <a16:creationId xmlns:a16="http://schemas.microsoft.com/office/drawing/2014/main" id="{AEC0D475-FC80-5A62-5C6E-8F41C7CE4F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9358" y="1940312"/>
            <a:ext cx="992690" cy="115073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Project Jupyter - Wikipedia">
            <a:extLst>
              <a:ext uri="{FF2B5EF4-FFF2-40B4-BE49-F238E27FC236}">
                <a16:creationId xmlns:a16="http://schemas.microsoft.com/office/drawing/2014/main" id="{9BB65968-39C2-1885-8FA8-B2926C47D3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6198" y="2003503"/>
            <a:ext cx="992690" cy="115073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80;p17">
            <a:extLst>
              <a:ext uri="{FF2B5EF4-FFF2-40B4-BE49-F238E27FC236}">
                <a16:creationId xmlns:a16="http://schemas.microsoft.com/office/drawing/2014/main" id="{FAA5E575-640D-147D-BB3E-67425879455E}"/>
              </a:ext>
            </a:extLst>
          </p:cNvPr>
          <p:cNvSpPr txBox="1"/>
          <p:nvPr/>
        </p:nvSpPr>
        <p:spPr>
          <a:xfrm>
            <a:off x="401776" y="1302133"/>
            <a:ext cx="5820604"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i="1" dirty="0">
                <a:solidFill>
                  <a:schemeClr val="tx1">
                    <a:lumMod val="50000"/>
                  </a:schemeClr>
                </a:solidFill>
              </a:rPr>
              <a:t>Step 1: Train a model using each client’s local data.</a:t>
            </a:r>
            <a:endParaRPr sz="1600" b="1" i="1" dirty="0">
              <a:solidFill>
                <a:schemeClr val="tx1">
                  <a:lumMod val="50000"/>
                </a:schemeClr>
              </a:solidFill>
            </a:endParaRPr>
          </a:p>
        </p:txBody>
      </p:sp>
      <p:sp>
        <p:nvSpPr>
          <p:cNvPr id="12" name="Google Shape;80;p17">
            <a:extLst>
              <a:ext uri="{FF2B5EF4-FFF2-40B4-BE49-F238E27FC236}">
                <a16:creationId xmlns:a16="http://schemas.microsoft.com/office/drawing/2014/main" id="{8144ACD8-64B7-806C-617A-7E6AA53FBFD3}"/>
              </a:ext>
            </a:extLst>
          </p:cNvPr>
          <p:cNvSpPr txBox="1"/>
          <p:nvPr/>
        </p:nvSpPr>
        <p:spPr>
          <a:xfrm>
            <a:off x="791736" y="3573263"/>
            <a:ext cx="3066585"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tx1">
                    <a:lumMod val="50000"/>
                  </a:schemeClr>
                </a:solidFill>
              </a:rPr>
              <a:t>Train a model independently</a:t>
            </a:r>
            <a:endParaRPr sz="1600" b="1" dirty="0">
              <a:solidFill>
                <a:schemeClr val="tx1">
                  <a:lumMod val="50000"/>
                </a:schemeClr>
              </a:solidFill>
            </a:endParaRPr>
          </a:p>
        </p:txBody>
      </p:sp>
      <p:sp>
        <p:nvSpPr>
          <p:cNvPr id="13" name="Google Shape;80;p17">
            <a:extLst>
              <a:ext uri="{FF2B5EF4-FFF2-40B4-BE49-F238E27FC236}">
                <a16:creationId xmlns:a16="http://schemas.microsoft.com/office/drawing/2014/main" id="{8D9C523B-46A1-65DF-8DBB-5E9D04E83A94}"/>
              </a:ext>
            </a:extLst>
          </p:cNvPr>
          <p:cNvSpPr txBox="1"/>
          <p:nvPr/>
        </p:nvSpPr>
        <p:spPr>
          <a:xfrm>
            <a:off x="4895385" y="3580698"/>
            <a:ext cx="2955073"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tx1">
                    <a:lumMod val="50000"/>
                  </a:schemeClr>
                </a:solidFill>
              </a:rPr>
              <a:t>Train a model independently</a:t>
            </a:r>
            <a:endParaRPr sz="1600" b="1" dirty="0">
              <a:solidFill>
                <a:schemeClr val="tx1">
                  <a:lumMod val="50000"/>
                </a:schemeClr>
              </a:solidFill>
            </a:endParaRPr>
          </a:p>
        </p:txBody>
      </p:sp>
    </p:spTree>
    <p:extLst>
      <p:ext uri="{BB962C8B-B14F-4D97-AF65-F5344CB8AC3E}">
        <p14:creationId xmlns:p14="http://schemas.microsoft.com/office/powerpoint/2010/main" val="35390510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DBAA5E-FB93-9DAC-8AC6-D09F152473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CD2CD3-BC98-B9B1-23A0-BCE6137C4471}"/>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D29E55E0-4381-6EE0-506D-E368067D42ED}"/>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4B0238B9-AD95-A0B2-5C01-C3B1386C8F83}"/>
              </a:ext>
            </a:extLst>
          </p:cNvPr>
          <p:cNvSpPr>
            <a:spLocks noGrp="1"/>
          </p:cNvSpPr>
          <p:nvPr>
            <p:ph type="sldNum" sz="quarter" idx="13"/>
          </p:nvPr>
        </p:nvSpPr>
        <p:spPr/>
        <p:txBody>
          <a:bodyPr/>
          <a:lstStyle/>
          <a:p>
            <a:fld id="{AEFAAC5A-9C4F-4278-920D-DF2BAB595749}" type="slidenum">
              <a:rPr lang="en-US" smtClean="0"/>
              <a:pPr/>
              <a:t>13</a:t>
            </a:fld>
            <a:endParaRPr lang="en-US"/>
          </a:p>
        </p:txBody>
      </p:sp>
      <p:sp>
        <p:nvSpPr>
          <p:cNvPr id="7" name="Google Shape;80;p17">
            <a:extLst>
              <a:ext uri="{FF2B5EF4-FFF2-40B4-BE49-F238E27FC236}">
                <a16:creationId xmlns:a16="http://schemas.microsoft.com/office/drawing/2014/main" id="{DCCCD91C-9CC5-CA39-FA94-0AE13F5A424C}"/>
              </a:ext>
            </a:extLst>
          </p:cNvPr>
          <p:cNvSpPr txBox="1"/>
          <p:nvPr/>
        </p:nvSpPr>
        <p:spPr>
          <a:xfrm>
            <a:off x="427796" y="3921915"/>
            <a:ext cx="3341316"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a:solidFill>
                  <a:schemeClr val="tx1">
                    <a:lumMod val="50000"/>
                  </a:schemeClr>
                </a:solidFill>
              </a:rPr>
              <a:t>APPFL_Client1_AIREADI.ipynb</a:t>
            </a:r>
            <a:endParaRPr sz="1600" i="1" dirty="0">
              <a:solidFill>
                <a:schemeClr val="tx1">
                  <a:lumMod val="50000"/>
                </a:schemeClr>
              </a:solidFill>
            </a:endParaRPr>
          </a:p>
        </p:txBody>
      </p:sp>
      <p:sp>
        <p:nvSpPr>
          <p:cNvPr id="9" name="Google Shape;82;p17">
            <a:extLst>
              <a:ext uri="{FF2B5EF4-FFF2-40B4-BE49-F238E27FC236}">
                <a16:creationId xmlns:a16="http://schemas.microsoft.com/office/drawing/2014/main" id="{24DB9149-0E1B-03E2-D0F5-021B70647DE0}"/>
              </a:ext>
            </a:extLst>
          </p:cNvPr>
          <p:cNvSpPr txBox="1"/>
          <p:nvPr/>
        </p:nvSpPr>
        <p:spPr>
          <a:xfrm>
            <a:off x="4821377" y="3935657"/>
            <a:ext cx="3238406"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a:solidFill>
                  <a:schemeClr val="tx1">
                    <a:lumMod val="50000"/>
                  </a:schemeClr>
                </a:solidFill>
              </a:rPr>
              <a:t>APPFL_Client2_AIREADI.ipynb</a:t>
            </a:r>
            <a:endParaRPr sz="1600" i="1" dirty="0">
              <a:solidFill>
                <a:schemeClr val="tx1">
                  <a:lumMod val="50000"/>
                </a:schemeClr>
              </a:solidFill>
            </a:endParaRPr>
          </a:p>
        </p:txBody>
      </p:sp>
      <p:pic>
        <p:nvPicPr>
          <p:cNvPr id="1026" name="Picture 2" descr="Project Jupyter - Wikipedia">
            <a:extLst>
              <a:ext uri="{FF2B5EF4-FFF2-40B4-BE49-F238E27FC236}">
                <a16:creationId xmlns:a16="http://schemas.microsoft.com/office/drawing/2014/main" id="{696799E8-EDF0-8360-4F07-04D68FD494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276" y="2772504"/>
            <a:ext cx="992690" cy="115073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Project Jupyter - Wikipedia">
            <a:extLst>
              <a:ext uri="{FF2B5EF4-FFF2-40B4-BE49-F238E27FC236}">
                <a16:creationId xmlns:a16="http://schemas.microsoft.com/office/drawing/2014/main" id="{AF1515CE-C164-D5B8-90D7-97F963E70F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6198" y="2824546"/>
            <a:ext cx="992690" cy="115073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80;p17">
            <a:extLst>
              <a:ext uri="{FF2B5EF4-FFF2-40B4-BE49-F238E27FC236}">
                <a16:creationId xmlns:a16="http://schemas.microsoft.com/office/drawing/2014/main" id="{D4F56B4B-4DFF-A48C-7B7E-BD59C40F61A3}"/>
              </a:ext>
            </a:extLst>
          </p:cNvPr>
          <p:cNvSpPr txBox="1"/>
          <p:nvPr/>
        </p:nvSpPr>
        <p:spPr>
          <a:xfrm>
            <a:off x="401776" y="1279831"/>
            <a:ext cx="5820604"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i="1" dirty="0">
                <a:solidFill>
                  <a:schemeClr val="tx1">
                    <a:lumMod val="50000"/>
                  </a:schemeClr>
                </a:solidFill>
              </a:rPr>
              <a:t>Step 2: Federated training of a model with two clients</a:t>
            </a:r>
            <a:endParaRPr sz="1600" b="1" i="1" dirty="0">
              <a:solidFill>
                <a:schemeClr val="tx1">
                  <a:lumMod val="50000"/>
                </a:schemeClr>
              </a:solidFill>
            </a:endParaRPr>
          </a:p>
        </p:txBody>
      </p:sp>
      <p:sp>
        <p:nvSpPr>
          <p:cNvPr id="12" name="Google Shape;80;p17">
            <a:extLst>
              <a:ext uri="{FF2B5EF4-FFF2-40B4-BE49-F238E27FC236}">
                <a16:creationId xmlns:a16="http://schemas.microsoft.com/office/drawing/2014/main" id="{65061F08-8DE2-1F2F-8067-5BCFE84A3C11}"/>
              </a:ext>
            </a:extLst>
          </p:cNvPr>
          <p:cNvSpPr txBox="1"/>
          <p:nvPr/>
        </p:nvSpPr>
        <p:spPr>
          <a:xfrm>
            <a:off x="519765" y="4170324"/>
            <a:ext cx="3647286"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tx1">
                    <a:lumMod val="50000"/>
                  </a:schemeClr>
                </a:solidFill>
              </a:rPr>
              <a:t>(2) Train model locally</a:t>
            </a:r>
          </a:p>
          <a:p>
            <a:pPr marL="0" lvl="0" indent="0" algn="l" rtl="0">
              <a:spcBef>
                <a:spcPts val="0"/>
              </a:spcBef>
              <a:spcAft>
                <a:spcPts val="0"/>
              </a:spcAft>
              <a:buNone/>
            </a:pPr>
            <a:r>
              <a:rPr lang="en" sz="1600" b="1" dirty="0">
                <a:solidFill>
                  <a:schemeClr val="tx1">
                    <a:lumMod val="50000"/>
                  </a:schemeClr>
                </a:solidFill>
              </a:rPr>
              <a:t>(3) Send aggregation request</a:t>
            </a:r>
            <a:endParaRPr sz="1600" b="1" dirty="0">
              <a:solidFill>
                <a:schemeClr val="tx1">
                  <a:lumMod val="50000"/>
                </a:schemeClr>
              </a:solidFill>
            </a:endParaRPr>
          </a:p>
        </p:txBody>
      </p:sp>
      <p:pic>
        <p:nvPicPr>
          <p:cNvPr id="6" name="Picture 2" descr="Project Jupyter - Wikipedia">
            <a:extLst>
              <a:ext uri="{FF2B5EF4-FFF2-40B4-BE49-F238E27FC236}">
                <a16:creationId xmlns:a16="http://schemas.microsoft.com/office/drawing/2014/main" id="{5A52A21B-97F0-85C6-A47E-04855ED88D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0200" y="1724720"/>
            <a:ext cx="992690" cy="1150739"/>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79;p17">
            <a:extLst>
              <a:ext uri="{FF2B5EF4-FFF2-40B4-BE49-F238E27FC236}">
                <a16:creationId xmlns:a16="http://schemas.microsoft.com/office/drawing/2014/main" id="{59F605D1-3331-8F06-36C8-31A3377294F1}"/>
              </a:ext>
            </a:extLst>
          </p:cNvPr>
          <p:cNvSpPr txBox="1"/>
          <p:nvPr/>
        </p:nvSpPr>
        <p:spPr>
          <a:xfrm>
            <a:off x="4810225" y="1758536"/>
            <a:ext cx="3307863"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i="1" dirty="0" err="1">
                <a:solidFill>
                  <a:schemeClr val="tx1">
                    <a:lumMod val="50000"/>
                  </a:schemeClr>
                </a:solidFill>
              </a:rPr>
              <a:t>APPFL_Server_AI_READI.ipynb</a:t>
            </a:r>
            <a:endParaRPr sz="1600" i="1" dirty="0">
              <a:solidFill>
                <a:schemeClr val="tx1">
                  <a:lumMod val="50000"/>
                </a:schemeClr>
              </a:solidFill>
            </a:endParaRPr>
          </a:p>
        </p:txBody>
      </p:sp>
      <p:sp>
        <p:nvSpPr>
          <p:cNvPr id="14" name="Google Shape;80;p17">
            <a:extLst>
              <a:ext uri="{FF2B5EF4-FFF2-40B4-BE49-F238E27FC236}">
                <a16:creationId xmlns:a16="http://schemas.microsoft.com/office/drawing/2014/main" id="{A97B7B8E-91DD-9E50-96B9-43A304620054}"/>
              </a:ext>
            </a:extLst>
          </p:cNvPr>
          <p:cNvSpPr txBox="1"/>
          <p:nvPr/>
        </p:nvSpPr>
        <p:spPr>
          <a:xfrm>
            <a:off x="4787920" y="2075276"/>
            <a:ext cx="2794909"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tx1">
                    <a:lumMod val="50000"/>
                  </a:schemeClr>
                </a:solidFill>
              </a:rPr>
              <a:t>(1) Spins up the server</a:t>
            </a:r>
            <a:endParaRPr sz="1600" b="1" dirty="0">
              <a:solidFill>
                <a:schemeClr val="tx1">
                  <a:lumMod val="50000"/>
                </a:schemeClr>
              </a:solidFill>
            </a:endParaRPr>
          </a:p>
        </p:txBody>
      </p:sp>
      <p:cxnSp>
        <p:nvCxnSpPr>
          <p:cNvPr id="16" name="Straight Arrow Connector 15">
            <a:extLst>
              <a:ext uri="{FF2B5EF4-FFF2-40B4-BE49-F238E27FC236}">
                <a16:creationId xmlns:a16="http://schemas.microsoft.com/office/drawing/2014/main" id="{2F32A60C-E0DA-D93E-1F0A-EA69DAEA12D1}"/>
              </a:ext>
            </a:extLst>
          </p:cNvPr>
          <p:cNvCxnSpPr/>
          <p:nvPr/>
        </p:nvCxnSpPr>
        <p:spPr>
          <a:xfrm flipH="1">
            <a:off x="2531327" y="2542478"/>
            <a:ext cx="758283" cy="568712"/>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9496CD41-E0B4-7FD8-3681-3481B50B5750}"/>
              </a:ext>
            </a:extLst>
          </p:cNvPr>
          <p:cNvCxnSpPr>
            <a:cxnSpLocks/>
          </p:cNvCxnSpPr>
          <p:nvPr/>
        </p:nvCxnSpPr>
        <p:spPr>
          <a:xfrm flipV="1">
            <a:off x="2649071" y="2675965"/>
            <a:ext cx="820270" cy="605117"/>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1" name="Google Shape;80;p17">
            <a:extLst>
              <a:ext uri="{FF2B5EF4-FFF2-40B4-BE49-F238E27FC236}">
                <a16:creationId xmlns:a16="http://schemas.microsoft.com/office/drawing/2014/main" id="{78CA38B9-5FAE-6839-21A0-FFB8B0CA4F39}"/>
              </a:ext>
            </a:extLst>
          </p:cNvPr>
          <p:cNvSpPr txBox="1"/>
          <p:nvPr/>
        </p:nvSpPr>
        <p:spPr>
          <a:xfrm>
            <a:off x="5027832" y="4205158"/>
            <a:ext cx="3647286"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tx1">
                    <a:lumMod val="50000"/>
                  </a:schemeClr>
                </a:solidFill>
              </a:rPr>
              <a:t>(2) Train model locally</a:t>
            </a:r>
          </a:p>
          <a:p>
            <a:pPr marL="0" lvl="0" indent="0" algn="l" rtl="0">
              <a:spcBef>
                <a:spcPts val="0"/>
              </a:spcBef>
              <a:spcAft>
                <a:spcPts val="0"/>
              </a:spcAft>
              <a:buNone/>
            </a:pPr>
            <a:r>
              <a:rPr lang="en" sz="1600" b="1" dirty="0">
                <a:solidFill>
                  <a:schemeClr val="tx1">
                    <a:lumMod val="50000"/>
                  </a:schemeClr>
                </a:solidFill>
              </a:rPr>
              <a:t>(3) Send aggregation request</a:t>
            </a:r>
            <a:endParaRPr sz="1600" b="1" dirty="0">
              <a:solidFill>
                <a:schemeClr val="tx1">
                  <a:lumMod val="50000"/>
                </a:schemeClr>
              </a:solidFill>
            </a:endParaRPr>
          </a:p>
        </p:txBody>
      </p:sp>
      <p:cxnSp>
        <p:nvCxnSpPr>
          <p:cNvPr id="22" name="Straight Arrow Connector 21">
            <a:extLst>
              <a:ext uri="{FF2B5EF4-FFF2-40B4-BE49-F238E27FC236}">
                <a16:creationId xmlns:a16="http://schemas.microsoft.com/office/drawing/2014/main" id="{2A89964C-8FB7-3551-1CE9-9C4DA58C9F69}"/>
              </a:ext>
            </a:extLst>
          </p:cNvPr>
          <p:cNvCxnSpPr>
            <a:cxnSpLocks/>
          </p:cNvCxnSpPr>
          <p:nvPr/>
        </p:nvCxnSpPr>
        <p:spPr>
          <a:xfrm flipH="1" flipV="1">
            <a:off x="4572000" y="2743200"/>
            <a:ext cx="914400" cy="579120"/>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73F3989E-6008-7C82-904D-2F3754059354}"/>
              </a:ext>
            </a:extLst>
          </p:cNvPr>
          <p:cNvCxnSpPr>
            <a:cxnSpLocks/>
          </p:cNvCxnSpPr>
          <p:nvPr/>
        </p:nvCxnSpPr>
        <p:spPr>
          <a:xfrm>
            <a:off x="4714240" y="2603949"/>
            <a:ext cx="922062" cy="588956"/>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32342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2" grpId="0"/>
      <p:bldP spid="8" grpId="0"/>
      <p:bldP spid="14" grpId="0"/>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4D535-2646-92C9-2FAD-41424F5B06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8D7A50-16DB-2D06-6AA2-ED3E210CCB62}"/>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369A6CD2-EE9D-9A74-459A-9C4234EAC24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BA4C4B4E-F790-18E8-A649-68AE35AD96B3}"/>
              </a:ext>
            </a:extLst>
          </p:cNvPr>
          <p:cNvSpPr>
            <a:spLocks noGrp="1"/>
          </p:cNvSpPr>
          <p:nvPr>
            <p:ph type="sldNum" sz="quarter" idx="13"/>
          </p:nvPr>
        </p:nvSpPr>
        <p:spPr/>
        <p:txBody>
          <a:bodyPr/>
          <a:lstStyle/>
          <a:p>
            <a:fld id="{AEFAAC5A-9C4F-4278-920D-DF2BAB595749}" type="slidenum">
              <a:rPr lang="en-US" smtClean="0"/>
              <a:pPr/>
              <a:t>14</a:t>
            </a:fld>
            <a:endParaRPr lang="en-US"/>
          </a:p>
        </p:txBody>
      </p:sp>
      <p:sp>
        <p:nvSpPr>
          <p:cNvPr id="5" name="Google Shape;81;p17">
            <a:extLst>
              <a:ext uri="{FF2B5EF4-FFF2-40B4-BE49-F238E27FC236}">
                <a16:creationId xmlns:a16="http://schemas.microsoft.com/office/drawing/2014/main" id="{34201792-4F2C-DA77-876E-A614070834F4}"/>
              </a:ext>
            </a:extLst>
          </p:cNvPr>
          <p:cNvSpPr txBox="1"/>
          <p:nvPr/>
        </p:nvSpPr>
        <p:spPr>
          <a:xfrm>
            <a:off x="384549" y="1349011"/>
            <a:ext cx="84169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For the two clients, open your notebook, and let’s first train a classification model using your </a:t>
            </a:r>
            <a:r>
              <a:rPr lang="en" sz="1600" b="1" dirty="0">
                <a:solidFill>
                  <a:schemeClr val="tx1">
                    <a:lumMod val="50000"/>
                  </a:schemeClr>
                </a:solidFill>
              </a:rPr>
              <a:t>“local data” only</a:t>
            </a:r>
            <a:r>
              <a:rPr lang="en" sz="1600" dirty="0">
                <a:solidFill>
                  <a:schemeClr val="tx1">
                    <a:lumMod val="50000"/>
                  </a:schemeClr>
                </a:solidFill>
              </a:rPr>
              <a:t>.</a:t>
            </a:r>
            <a:endParaRPr sz="1600" dirty="0">
              <a:solidFill>
                <a:schemeClr val="tx1">
                  <a:lumMod val="50000"/>
                </a:schemeClr>
              </a:solidFill>
            </a:endParaRPr>
          </a:p>
        </p:txBody>
      </p:sp>
      <p:pic>
        <p:nvPicPr>
          <p:cNvPr id="16" name="Google Shape;88;p18">
            <a:extLst>
              <a:ext uri="{FF2B5EF4-FFF2-40B4-BE49-F238E27FC236}">
                <a16:creationId xmlns:a16="http://schemas.microsoft.com/office/drawing/2014/main" id="{79835016-D852-8A08-47D7-4BCFBBE4CE75}"/>
              </a:ext>
            </a:extLst>
          </p:cNvPr>
          <p:cNvPicPr preferRelativeResize="0"/>
          <p:nvPr/>
        </p:nvPicPr>
        <p:blipFill rotWithShape="1">
          <a:blip r:embed="rId2">
            <a:alphaModFix/>
          </a:blip>
          <a:srcRect l="460" r="-459"/>
          <a:stretch/>
        </p:blipFill>
        <p:spPr>
          <a:xfrm>
            <a:off x="1461557" y="2320610"/>
            <a:ext cx="6211992" cy="2399672"/>
          </a:xfrm>
          <a:prstGeom prst="rect">
            <a:avLst/>
          </a:prstGeom>
          <a:noFill/>
          <a:ln>
            <a:noFill/>
          </a:ln>
        </p:spPr>
      </p:pic>
      <p:sp>
        <p:nvSpPr>
          <p:cNvPr id="17" name="Google Shape;89;p18">
            <a:extLst>
              <a:ext uri="{FF2B5EF4-FFF2-40B4-BE49-F238E27FC236}">
                <a16:creationId xmlns:a16="http://schemas.microsoft.com/office/drawing/2014/main" id="{B778C179-36CD-C9F9-F42E-BCCDD284A8F4}"/>
              </a:ext>
            </a:extLst>
          </p:cNvPr>
          <p:cNvSpPr txBox="1"/>
          <p:nvPr/>
        </p:nvSpPr>
        <p:spPr>
          <a:xfrm>
            <a:off x="378857" y="1921986"/>
            <a:ext cx="56790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In client notebooks lets run the first cell.</a:t>
            </a:r>
            <a:endParaRPr sz="1600" dirty="0">
              <a:solidFill>
                <a:schemeClr val="tx1">
                  <a:lumMod val="50000"/>
                </a:schemeClr>
              </a:solidFill>
            </a:endParaRPr>
          </a:p>
        </p:txBody>
      </p:sp>
    </p:spTree>
    <p:extLst>
      <p:ext uri="{BB962C8B-B14F-4D97-AF65-F5344CB8AC3E}">
        <p14:creationId xmlns:p14="http://schemas.microsoft.com/office/powerpoint/2010/main" val="2030900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9BC597-9485-3960-82B0-47E03EEEA6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CF3C83-1F6D-D620-E127-903F5C04CA7F}"/>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EB7C0BB2-7C1C-7C62-B7DD-AF625A57959F}"/>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012B363E-F111-8F9A-80A6-C866DBD18B0C}"/>
              </a:ext>
            </a:extLst>
          </p:cNvPr>
          <p:cNvSpPr>
            <a:spLocks noGrp="1"/>
          </p:cNvSpPr>
          <p:nvPr>
            <p:ph type="sldNum" sz="quarter" idx="13"/>
          </p:nvPr>
        </p:nvSpPr>
        <p:spPr/>
        <p:txBody>
          <a:bodyPr/>
          <a:lstStyle/>
          <a:p>
            <a:fld id="{AEFAAC5A-9C4F-4278-920D-DF2BAB595749}" type="slidenum">
              <a:rPr lang="en-US" smtClean="0"/>
              <a:pPr/>
              <a:t>15</a:t>
            </a:fld>
            <a:endParaRPr lang="en-US"/>
          </a:p>
        </p:txBody>
      </p:sp>
      <p:sp>
        <p:nvSpPr>
          <p:cNvPr id="5" name="Google Shape;81;p17">
            <a:extLst>
              <a:ext uri="{FF2B5EF4-FFF2-40B4-BE49-F238E27FC236}">
                <a16:creationId xmlns:a16="http://schemas.microsoft.com/office/drawing/2014/main" id="{1DF0E133-C9C3-9EBE-125E-60C50C09EF0E}"/>
              </a:ext>
            </a:extLst>
          </p:cNvPr>
          <p:cNvSpPr txBox="1"/>
          <p:nvPr/>
        </p:nvSpPr>
        <p:spPr>
          <a:xfrm>
            <a:off x="384549" y="1349011"/>
            <a:ext cx="84169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The training configurations will be printed.</a:t>
            </a:r>
            <a:endParaRPr sz="1600" dirty="0">
              <a:solidFill>
                <a:schemeClr val="tx1">
                  <a:lumMod val="50000"/>
                </a:schemeClr>
              </a:solidFill>
            </a:endParaRPr>
          </a:p>
        </p:txBody>
      </p:sp>
      <p:pic>
        <p:nvPicPr>
          <p:cNvPr id="6" name="Google Shape;96;p19">
            <a:extLst>
              <a:ext uri="{FF2B5EF4-FFF2-40B4-BE49-F238E27FC236}">
                <a16:creationId xmlns:a16="http://schemas.microsoft.com/office/drawing/2014/main" id="{3B4D9CA4-34B4-1CBA-807A-D9E7D4CECD4A}"/>
              </a:ext>
            </a:extLst>
          </p:cNvPr>
          <p:cNvPicPr preferRelativeResize="0"/>
          <p:nvPr/>
        </p:nvPicPr>
        <p:blipFill rotWithShape="1">
          <a:blip r:embed="rId2">
            <a:alphaModFix/>
          </a:blip>
          <a:srcRect b="40216"/>
          <a:stretch/>
        </p:blipFill>
        <p:spPr>
          <a:xfrm>
            <a:off x="603267" y="1751070"/>
            <a:ext cx="3852002" cy="3317041"/>
          </a:xfrm>
          <a:prstGeom prst="rect">
            <a:avLst/>
          </a:prstGeom>
          <a:noFill/>
          <a:ln>
            <a:noFill/>
          </a:ln>
        </p:spPr>
      </p:pic>
      <p:pic>
        <p:nvPicPr>
          <p:cNvPr id="7" name="Google Shape;97;p19">
            <a:extLst>
              <a:ext uri="{FF2B5EF4-FFF2-40B4-BE49-F238E27FC236}">
                <a16:creationId xmlns:a16="http://schemas.microsoft.com/office/drawing/2014/main" id="{C5E3957A-BACD-FAA0-51F5-BA978F87F262}"/>
              </a:ext>
            </a:extLst>
          </p:cNvPr>
          <p:cNvPicPr preferRelativeResize="0"/>
          <p:nvPr/>
        </p:nvPicPr>
        <p:blipFill rotWithShape="1">
          <a:blip r:embed="rId2">
            <a:alphaModFix/>
          </a:blip>
          <a:srcRect t="59250"/>
          <a:stretch/>
        </p:blipFill>
        <p:spPr>
          <a:xfrm>
            <a:off x="4788099" y="1794896"/>
            <a:ext cx="3852002" cy="2260928"/>
          </a:xfrm>
          <a:prstGeom prst="rect">
            <a:avLst/>
          </a:prstGeom>
          <a:noFill/>
          <a:ln>
            <a:noFill/>
          </a:ln>
        </p:spPr>
      </p:pic>
    </p:spTree>
    <p:extLst>
      <p:ext uri="{BB962C8B-B14F-4D97-AF65-F5344CB8AC3E}">
        <p14:creationId xmlns:p14="http://schemas.microsoft.com/office/powerpoint/2010/main" val="2122335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E817E-C626-2AE5-A051-608B779A3D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DFBEC1-32D4-745B-B5B6-81F54A68DC2D}"/>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7B704D30-4CB9-1D0D-1142-216EC785180F}"/>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EEBA4AAB-BD55-8FF5-7E06-06B455A27CB7}"/>
              </a:ext>
            </a:extLst>
          </p:cNvPr>
          <p:cNvSpPr>
            <a:spLocks noGrp="1"/>
          </p:cNvSpPr>
          <p:nvPr>
            <p:ph type="sldNum" sz="quarter" idx="13"/>
          </p:nvPr>
        </p:nvSpPr>
        <p:spPr/>
        <p:txBody>
          <a:bodyPr/>
          <a:lstStyle/>
          <a:p>
            <a:fld id="{AEFAAC5A-9C4F-4278-920D-DF2BAB595749}" type="slidenum">
              <a:rPr lang="en-US" smtClean="0"/>
              <a:pPr/>
              <a:t>16</a:t>
            </a:fld>
            <a:endParaRPr lang="en-US"/>
          </a:p>
        </p:txBody>
      </p:sp>
      <p:sp>
        <p:nvSpPr>
          <p:cNvPr id="5" name="Google Shape;81;p17">
            <a:extLst>
              <a:ext uri="{FF2B5EF4-FFF2-40B4-BE49-F238E27FC236}">
                <a16:creationId xmlns:a16="http://schemas.microsoft.com/office/drawing/2014/main" id="{DBB93CEC-3B02-C240-1D0A-78E69E65B37F}"/>
              </a:ext>
            </a:extLst>
          </p:cNvPr>
          <p:cNvSpPr txBox="1"/>
          <p:nvPr/>
        </p:nvSpPr>
        <p:spPr>
          <a:xfrm>
            <a:off x="384549" y="1349011"/>
            <a:ext cx="84169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Run Cell 2 on both clients’ notebook to launch local training for 10 epochs.</a:t>
            </a:r>
            <a:endParaRPr sz="1600" dirty="0">
              <a:solidFill>
                <a:schemeClr val="tx1">
                  <a:lumMod val="50000"/>
                </a:schemeClr>
              </a:solidFill>
            </a:endParaRPr>
          </a:p>
        </p:txBody>
      </p:sp>
      <p:pic>
        <p:nvPicPr>
          <p:cNvPr id="9" name="Google Shape;105;p20">
            <a:extLst>
              <a:ext uri="{FF2B5EF4-FFF2-40B4-BE49-F238E27FC236}">
                <a16:creationId xmlns:a16="http://schemas.microsoft.com/office/drawing/2014/main" id="{2F4F301A-FBD7-3C0F-F89A-FB783D97D5C7}"/>
              </a:ext>
            </a:extLst>
          </p:cNvPr>
          <p:cNvPicPr preferRelativeResize="0"/>
          <p:nvPr/>
        </p:nvPicPr>
        <p:blipFill>
          <a:blip r:embed="rId2">
            <a:alphaModFix/>
          </a:blip>
          <a:stretch>
            <a:fillRect/>
          </a:stretch>
        </p:blipFill>
        <p:spPr>
          <a:xfrm>
            <a:off x="739302" y="1964988"/>
            <a:ext cx="7169285" cy="2202230"/>
          </a:xfrm>
          <a:prstGeom prst="rect">
            <a:avLst/>
          </a:prstGeom>
          <a:noFill/>
          <a:ln>
            <a:noFill/>
          </a:ln>
        </p:spPr>
      </p:pic>
    </p:spTree>
    <p:extLst>
      <p:ext uri="{BB962C8B-B14F-4D97-AF65-F5344CB8AC3E}">
        <p14:creationId xmlns:p14="http://schemas.microsoft.com/office/powerpoint/2010/main" val="11476846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A3BEF-641A-0BB3-3199-C3EFB9C0AF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8DE7A1-D477-9421-3F44-85D936777FAD}"/>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41E5C954-E0D9-B2FE-C903-A28FA6C5D893}"/>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F9DC3EBA-A709-72F4-389F-F1DC2AA05367}"/>
              </a:ext>
            </a:extLst>
          </p:cNvPr>
          <p:cNvSpPr>
            <a:spLocks noGrp="1"/>
          </p:cNvSpPr>
          <p:nvPr>
            <p:ph type="sldNum" sz="quarter" idx="13"/>
          </p:nvPr>
        </p:nvSpPr>
        <p:spPr/>
        <p:txBody>
          <a:bodyPr/>
          <a:lstStyle/>
          <a:p>
            <a:fld id="{AEFAAC5A-9C4F-4278-920D-DF2BAB595749}" type="slidenum">
              <a:rPr lang="en-US" smtClean="0"/>
              <a:pPr/>
              <a:t>17</a:t>
            </a:fld>
            <a:endParaRPr lang="en-US"/>
          </a:p>
        </p:txBody>
      </p:sp>
      <p:sp>
        <p:nvSpPr>
          <p:cNvPr id="5" name="Google Shape;81;p17">
            <a:extLst>
              <a:ext uri="{FF2B5EF4-FFF2-40B4-BE49-F238E27FC236}">
                <a16:creationId xmlns:a16="http://schemas.microsoft.com/office/drawing/2014/main" id="{139C889D-C9D2-F11F-8B10-D6C7D598B891}"/>
              </a:ext>
            </a:extLst>
          </p:cNvPr>
          <p:cNvSpPr txBox="1"/>
          <p:nvPr/>
        </p:nvSpPr>
        <p:spPr>
          <a:xfrm>
            <a:off x="384549" y="1349011"/>
            <a:ext cx="8416900" cy="430857"/>
          </a:xfrm>
          <a:prstGeom prst="rect">
            <a:avLst/>
          </a:prstGeom>
          <a:noFill/>
          <a:ln>
            <a:noFill/>
          </a:ln>
        </p:spPr>
        <p:txBody>
          <a:bodyPr spcFirstLastPara="1" wrap="square" lIns="91425" tIns="91425" rIns="91425" bIns="91425" anchor="t" anchorCtr="0">
            <a:spAutoFit/>
          </a:bodyPr>
          <a:lstStyle/>
          <a:p>
            <a:pPr lvl="0"/>
            <a:r>
              <a:rPr lang="en-US" sz="1600" dirty="0">
                <a:solidFill>
                  <a:schemeClr val="tx1">
                    <a:lumMod val="50000"/>
                  </a:schemeClr>
                </a:solidFill>
              </a:rPr>
              <a:t>We can see that the accuracy stays around 70%, which is not good as we expect.</a:t>
            </a:r>
          </a:p>
        </p:txBody>
      </p:sp>
      <p:pic>
        <p:nvPicPr>
          <p:cNvPr id="6" name="Google Shape;112;p21">
            <a:extLst>
              <a:ext uri="{FF2B5EF4-FFF2-40B4-BE49-F238E27FC236}">
                <a16:creationId xmlns:a16="http://schemas.microsoft.com/office/drawing/2014/main" id="{01F21207-1710-48A6-CB35-669C2BD30DCE}"/>
              </a:ext>
            </a:extLst>
          </p:cNvPr>
          <p:cNvPicPr preferRelativeResize="0"/>
          <p:nvPr/>
        </p:nvPicPr>
        <p:blipFill>
          <a:blip r:embed="rId2">
            <a:alphaModFix/>
          </a:blip>
          <a:stretch>
            <a:fillRect/>
          </a:stretch>
        </p:blipFill>
        <p:spPr>
          <a:xfrm>
            <a:off x="467342" y="1809345"/>
            <a:ext cx="8161091" cy="2801566"/>
          </a:xfrm>
          <a:prstGeom prst="rect">
            <a:avLst/>
          </a:prstGeom>
          <a:noFill/>
          <a:ln>
            <a:noFill/>
          </a:ln>
        </p:spPr>
      </p:pic>
    </p:spTree>
    <p:extLst>
      <p:ext uri="{BB962C8B-B14F-4D97-AF65-F5344CB8AC3E}">
        <p14:creationId xmlns:p14="http://schemas.microsoft.com/office/powerpoint/2010/main" val="33229412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68D6B-88A6-05AB-F4A3-DC2E07AF27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CA756C-5BCE-C88E-6614-FE1E2CAC0FAF}"/>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677AD091-5756-5BF9-6614-8311D0979177}"/>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8625D6F3-81D4-3707-E14E-E6DC1DAFC977}"/>
              </a:ext>
            </a:extLst>
          </p:cNvPr>
          <p:cNvSpPr>
            <a:spLocks noGrp="1"/>
          </p:cNvSpPr>
          <p:nvPr>
            <p:ph type="sldNum" sz="quarter" idx="13"/>
          </p:nvPr>
        </p:nvSpPr>
        <p:spPr/>
        <p:txBody>
          <a:bodyPr/>
          <a:lstStyle/>
          <a:p>
            <a:fld id="{AEFAAC5A-9C4F-4278-920D-DF2BAB595749}" type="slidenum">
              <a:rPr lang="en-US" smtClean="0"/>
              <a:pPr/>
              <a:t>18</a:t>
            </a:fld>
            <a:endParaRPr lang="en-US"/>
          </a:p>
        </p:txBody>
      </p:sp>
      <p:sp>
        <p:nvSpPr>
          <p:cNvPr id="5" name="Google Shape;73;p16">
            <a:extLst>
              <a:ext uri="{FF2B5EF4-FFF2-40B4-BE49-F238E27FC236}">
                <a16:creationId xmlns:a16="http://schemas.microsoft.com/office/drawing/2014/main" id="{CC26F5D8-5155-D2B2-EEFE-DC7D919FD174}"/>
              </a:ext>
            </a:extLst>
          </p:cNvPr>
          <p:cNvSpPr txBox="1">
            <a:spLocks/>
          </p:cNvSpPr>
          <p:nvPr/>
        </p:nvSpPr>
        <p:spPr>
          <a:xfrm>
            <a:off x="380280" y="1393805"/>
            <a:ext cx="8520600" cy="1089513"/>
          </a:xfrm>
          <a:prstGeom prst="rect">
            <a:avLst/>
          </a:prstGeom>
        </p:spPr>
        <p:txBody>
          <a:bodyPr spcFirstLastPara="1" wrap="square" lIns="91425" tIns="91425" rIns="91425" bIns="91425" anchor="t" anchorCtr="0">
            <a:normAutofit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1200"/>
              </a:spcAft>
              <a:buFont typeface="Wingdings" pitchFamily="2" charset="2"/>
              <a:buNone/>
            </a:pPr>
            <a:r>
              <a:rPr lang="en-US" dirty="0"/>
              <a:t>Now, let’s try to leverage federated learning to have two hospitals to collaboratively train a more robust and generalized model that can predict all four device types.</a:t>
            </a:r>
          </a:p>
        </p:txBody>
      </p:sp>
      <p:sp>
        <p:nvSpPr>
          <p:cNvPr id="6" name="Google Shape;73;p16">
            <a:extLst>
              <a:ext uri="{FF2B5EF4-FFF2-40B4-BE49-F238E27FC236}">
                <a16:creationId xmlns:a16="http://schemas.microsoft.com/office/drawing/2014/main" id="{AE9D4A65-62E6-E22D-1A6F-6035710C95E0}"/>
              </a:ext>
            </a:extLst>
          </p:cNvPr>
          <p:cNvSpPr txBox="1">
            <a:spLocks/>
          </p:cNvSpPr>
          <p:nvPr/>
        </p:nvSpPr>
        <p:spPr>
          <a:xfrm>
            <a:off x="384090" y="2440481"/>
            <a:ext cx="8520600" cy="1349395"/>
          </a:xfrm>
          <a:prstGeom prst="rect">
            <a:avLst/>
          </a:prstGeom>
        </p:spPr>
        <p:txBody>
          <a:bodyPr spcFirstLastPara="1" wrap="square" lIns="91425" tIns="91425" rIns="91425" bIns="91425" anchor="t" anchorCtr="0">
            <a:normAutofit fontScale="92500"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1200"/>
              </a:spcAft>
              <a:buNone/>
            </a:pPr>
            <a:r>
              <a:rPr lang="en-US" sz="1900" dirty="0"/>
              <a:t>In this tutorial, we will leverage the Advanced Privacy-Preserving Federated Learning (APPFL) an open-source framework to launch a federated learning client for running a federated learning experiment with two clients and one central server.</a:t>
            </a:r>
          </a:p>
        </p:txBody>
      </p:sp>
      <p:pic>
        <p:nvPicPr>
          <p:cNvPr id="7" name="Google Shape;138;p25">
            <a:extLst>
              <a:ext uri="{FF2B5EF4-FFF2-40B4-BE49-F238E27FC236}">
                <a16:creationId xmlns:a16="http://schemas.microsoft.com/office/drawing/2014/main" id="{D2D51976-9ACA-C752-4363-0D154731648A}"/>
              </a:ext>
            </a:extLst>
          </p:cNvPr>
          <p:cNvPicPr preferRelativeResize="0"/>
          <p:nvPr/>
        </p:nvPicPr>
        <p:blipFill>
          <a:blip r:embed="rId2">
            <a:alphaModFix/>
          </a:blip>
          <a:stretch>
            <a:fillRect/>
          </a:stretch>
        </p:blipFill>
        <p:spPr>
          <a:xfrm>
            <a:off x="1580701" y="3628079"/>
            <a:ext cx="2713003" cy="998400"/>
          </a:xfrm>
          <a:prstGeom prst="rect">
            <a:avLst/>
          </a:prstGeom>
          <a:noFill/>
          <a:ln>
            <a:noFill/>
          </a:ln>
        </p:spPr>
      </p:pic>
      <p:pic>
        <p:nvPicPr>
          <p:cNvPr id="10" name="Picture 9">
            <a:extLst>
              <a:ext uri="{FF2B5EF4-FFF2-40B4-BE49-F238E27FC236}">
                <a16:creationId xmlns:a16="http://schemas.microsoft.com/office/drawing/2014/main" id="{B4FC73F7-1599-7CF5-8D78-776BB893F696}"/>
              </a:ext>
            </a:extLst>
          </p:cNvPr>
          <p:cNvPicPr>
            <a:picLocks noChangeAspect="1"/>
          </p:cNvPicPr>
          <p:nvPr/>
        </p:nvPicPr>
        <p:blipFill>
          <a:blip r:embed="rId3"/>
          <a:stretch>
            <a:fillRect/>
          </a:stretch>
        </p:blipFill>
        <p:spPr>
          <a:xfrm>
            <a:off x="5206588" y="3391146"/>
            <a:ext cx="1502971" cy="1502971"/>
          </a:xfrm>
          <a:prstGeom prst="rect">
            <a:avLst/>
          </a:prstGeom>
        </p:spPr>
      </p:pic>
    </p:spTree>
    <p:extLst>
      <p:ext uri="{BB962C8B-B14F-4D97-AF65-F5344CB8AC3E}">
        <p14:creationId xmlns:p14="http://schemas.microsoft.com/office/powerpoint/2010/main" val="1575502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8A2F1-F629-0AAD-24BE-23603C6A90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92AC0E-CB1D-D778-F879-64E1800B6449}"/>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C0F7AA00-C4FD-F8D3-4537-C91FA7ED7FFF}"/>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12AC966D-A0DA-CC20-16E6-38F6B4E7678A}"/>
              </a:ext>
            </a:extLst>
          </p:cNvPr>
          <p:cNvSpPr>
            <a:spLocks noGrp="1"/>
          </p:cNvSpPr>
          <p:nvPr>
            <p:ph type="sldNum" sz="quarter" idx="13"/>
          </p:nvPr>
        </p:nvSpPr>
        <p:spPr/>
        <p:txBody>
          <a:bodyPr/>
          <a:lstStyle/>
          <a:p>
            <a:fld id="{AEFAAC5A-9C4F-4278-920D-DF2BAB595749}" type="slidenum">
              <a:rPr lang="en-US" smtClean="0"/>
              <a:pPr/>
              <a:t>19</a:t>
            </a:fld>
            <a:endParaRPr lang="en-US"/>
          </a:p>
        </p:txBody>
      </p:sp>
      <p:sp>
        <p:nvSpPr>
          <p:cNvPr id="9" name="Google Shape;73;p16">
            <a:extLst>
              <a:ext uri="{FF2B5EF4-FFF2-40B4-BE49-F238E27FC236}">
                <a16:creationId xmlns:a16="http://schemas.microsoft.com/office/drawing/2014/main" id="{6AE4590B-77EC-343A-BEC1-27ABD76CBA51}"/>
              </a:ext>
            </a:extLst>
          </p:cNvPr>
          <p:cNvSpPr txBox="1">
            <a:spLocks/>
          </p:cNvSpPr>
          <p:nvPr/>
        </p:nvSpPr>
        <p:spPr>
          <a:xfrm>
            <a:off x="380280" y="1393805"/>
            <a:ext cx="8520600" cy="1796867"/>
          </a:xfrm>
          <a:prstGeom prst="rect">
            <a:avLst/>
          </a:prstGeom>
        </p:spPr>
        <p:txBody>
          <a:bodyPr spcFirstLastPara="1" wrap="square" lIns="91425" tIns="91425" rIns="91425" bIns="91425" anchor="t" anchorCtr="0">
            <a:normAutofit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dirty="0"/>
              <a:t>Let’s leave our client notebooks now and move on to the server notebook.</a:t>
            </a:r>
          </a:p>
          <a:p>
            <a:pPr marL="0" lvl="0" indent="0">
              <a:spcBef>
                <a:spcPts val="0"/>
              </a:spcBef>
              <a:buNone/>
            </a:pPr>
            <a:endParaRPr lang="en-US" dirty="0"/>
          </a:p>
          <a:p>
            <a:pPr marL="0" lvl="0" indent="0">
              <a:spcBef>
                <a:spcPts val="0"/>
              </a:spcBef>
              <a:buNone/>
            </a:pPr>
            <a:r>
              <a:rPr lang="en-US" dirty="0"/>
              <a:t>Now the member of the group who is designated as server will run their notebook.</a:t>
            </a:r>
          </a:p>
          <a:p>
            <a:pPr marL="0" lvl="0" indent="0">
              <a:spcBef>
                <a:spcPts val="0"/>
              </a:spcBef>
              <a:buNone/>
            </a:pPr>
            <a:endParaRPr lang="en-US" dirty="0"/>
          </a:p>
          <a:p>
            <a:pPr marL="0" lvl="0" indent="0">
              <a:spcBef>
                <a:spcPts val="0"/>
              </a:spcBef>
              <a:buNone/>
            </a:pPr>
            <a:r>
              <a:rPr lang="en-US" dirty="0"/>
              <a:t>Two clients need to keep their notebooks but don’t run it yet. – We need to first spin up the server.</a:t>
            </a:r>
          </a:p>
        </p:txBody>
      </p:sp>
    </p:spTree>
    <p:extLst>
      <p:ext uri="{BB962C8B-B14F-4D97-AF65-F5344CB8AC3E}">
        <p14:creationId xmlns:p14="http://schemas.microsoft.com/office/powerpoint/2010/main" val="21730600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C305B-03A4-154A-AC83-A888A2B77133}"/>
              </a:ext>
            </a:extLst>
          </p:cNvPr>
          <p:cNvSpPr>
            <a:spLocks noGrp="1"/>
          </p:cNvSpPr>
          <p:nvPr>
            <p:ph type="title"/>
          </p:nvPr>
        </p:nvSpPr>
        <p:spPr>
          <a:xfrm>
            <a:off x="457202" y="301422"/>
            <a:ext cx="8372901" cy="621711"/>
          </a:xfrm>
        </p:spPr>
        <p:txBody>
          <a:bodyPr>
            <a:normAutofit/>
          </a:bodyPr>
          <a:lstStyle/>
          <a:p>
            <a:r>
              <a:rPr lang="en-US" sz="2400" dirty="0"/>
              <a:t>Motivation for </a:t>
            </a:r>
            <a:r>
              <a:rPr lang="en-US" sz="2400" dirty="0" err="1"/>
              <a:t>fl</a:t>
            </a:r>
            <a:r>
              <a:rPr lang="en-US" sz="2400" dirty="0"/>
              <a:t> – an “extreme” case</a:t>
            </a:r>
          </a:p>
        </p:txBody>
      </p:sp>
      <p:pic>
        <p:nvPicPr>
          <p:cNvPr id="46" name="Picture 45">
            <a:extLst>
              <a:ext uri="{FF2B5EF4-FFF2-40B4-BE49-F238E27FC236}">
                <a16:creationId xmlns:a16="http://schemas.microsoft.com/office/drawing/2014/main" id="{C005F204-5697-9E7F-B8C5-F699B7224179}"/>
              </a:ext>
            </a:extLst>
          </p:cNvPr>
          <p:cNvPicPr>
            <a:picLocks noChangeAspect="1"/>
          </p:cNvPicPr>
          <p:nvPr/>
        </p:nvPicPr>
        <p:blipFill rotWithShape="1">
          <a:blip r:embed="rId2"/>
          <a:srcRect l="3759" t="7509" r="85632" b="64700"/>
          <a:stretch/>
        </p:blipFill>
        <p:spPr>
          <a:xfrm>
            <a:off x="3220842" y="2071148"/>
            <a:ext cx="502208" cy="735014"/>
          </a:xfrm>
          <a:prstGeom prst="rect">
            <a:avLst/>
          </a:prstGeom>
        </p:spPr>
      </p:pic>
      <p:grpSp>
        <p:nvGrpSpPr>
          <p:cNvPr id="78" name="Group 77">
            <a:extLst>
              <a:ext uri="{FF2B5EF4-FFF2-40B4-BE49-F238E27FC236}">
                <a16:creationId xmlns:a16="http://schemas.microsoft.com/office/drawing/2014/main" id="{7653BDA3-E8F4-6B50-AD15-B32D3311F37E}"/>
              </a:ext>
            </a:extLst>
          </p:cNvPr>
          <p:cNvGrpSpPr/>
          <p:nvPr/>
        </p:nvGrpSpPr>
        <p:grpSpPr>
          <a:xfrm>
            <a:off x="2083227" y="1898749"/>
            <a:ext cx="865986" cy="1022082"/>
            <a:chOff x="611185" y="1549668"/>
            <a:chExt cx="865986" cy="1022082"/>
          </a:xfrm>
        </p:grpSpPr>
        <p:grpSp>
          <p:nvGrpSpPr>
            <p:cNvPr id="77" name="Group 76">
              <a:extLst>
                <a:ext uri="{FF2B5EF4-FFF2-40B4-BE49-F238E27FC236}">
                  <a16:creationId xmlns:a16="http://schemas.microsoft.com/office/drawing/2014/main" id="{C025619F-0E0E-C13B-35D4-066F5617CEC7}"/>
                </a:ext>
              </a:extLst>
            </p:cNvPr>
            <p:cNvGrpSpPr/>
            <p:nvPr/>
          </p:nvGrpSpPr>
          <p:grpSpPr>
            <a:xfrm>
              <a:off x="611185" y="1780514"/>
              <a:ext cx="680703" cy="791236"/>
              <a:chOff x="1262784" y="2508229"/>
              <a:chExt cx="680703" cy="791236"/>
            </a:xfrm>
          </p:grpSpPr>
          <p:pic>
            <p:nvPicPr>
              <p:cNvPr id="48" name="Picture 4" descr="Institution Icon | Small &amp; Flat Iconset | paomedia">
                <a:extLst>
                  <a:ext uri="{FF2B5EF4-FFF2-40B4-BE49-F238E27FC236}">
                    <a16:creationId xmlns:a16="http://schemas.microsoft.com/office/drawing/2014/main" id="{75234C98-4E70-2707-6C39-850760DC332E}"/>
                  </a:ext>
                </a:extLst>
              </p:cNvPr>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262784" y="2508229"/>
                <a:ext cx="502208" cy="530282"/>
              </a:xfrm>
              <a:prstGeom prst="rect">
                <a:avLst/>
              </a:prstGeom>
              <a:solidFill>
                <a:schemeClr val="bg1"/>
              </a:solidFill>
            </p:spPr>
          </p:pic>
          <p:pic>
            <p:nvPicPr>
              <p:cNvPr id="75" name="Picture 2" descr="User icon - Free download on Iconfinder">
                <a:extLst>
                  <a:ext uri="{FF2B5EF4-FFF2-40B4-BE49-F238E27FC236}">
                    <a16:creationId xmlns:a16="http://schemas.microsoft.com/office/drawing/2014/main" id="{2AAA1EFF-9CBC-A5E4-A627-CFF7DE2525C6}"/>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1475817" y="2805654"/>
                <a:ext cx="467670" cy="493811"/>
              </a:xfrm>
              <a:prstGeom prst="rect">
                <a:avLst/>
              </a:prstGeom>
              <a:noFill/>
              <a:extLst>
                <a:ext uri="{909E8E84-426E-40DD-AFC4-6F175D3DCCD1}">
                  <a14:hiddenFill xmlns:a14="http://schemas.microsoft.com/office/drawing/2010/main">
                    <a:solidFill>
                      <a:srgbClr val="FFFFFF"/>
                    </a:solidFill>
                  </a14:hiddenFill>
                </a:ext>
              </a:extLst>
            </p:spPr>
          </p:pic>
        </p:grpSp>
        <p:pic>
          <p:nvPicPr>
            <p:cNvPr id="76" name="Picture 75">
              <a:extLst>
                <a:ext uri="{FF2B5EF4-FFF2-40B4-BE49-F238E27FC236}">
                  <a16:creationId xmlns:a16="http://schemas.microsoft.com/office/drawing/2014/main" id="{43DF00EB-F91F-EB2E-8247-99F006CED330}"/>
                </a:ext>
              </a:extLst>
            </p:cNvPr>
            <p:cNvPicPr>
              <a:picLocks noChangeAspect="1"/>
            </p:cNvPicPr>
            <p:nvPr/>
          </p:nvPicPr>
          <p:blipFill rotWithShape="1">
            <a:blip r:embed="rId5"/>
            <a:srcRect l="76823" t="1" b="23841"/>
            <a:stretch/>
          </p:blipFill>
          <p:spPr>
            <a:xfrm>
              <a:off x="1152891" y="1549668"/>
              <a:ext cx="324280" cy="362154"/>
            </a:xfrm>
            <a:prstGeom prst="rect">
              <a:avLst/>
            </a:prstGeom>
          </p:spPr>
        </p:pic>
      </p:grpSp>
      <p:sp>
        <p:nvSpPr>
          <p:cNvPr id="79" name="Cloud 78">
            <a:extLst>
              <a:ext uri="{FF2B5EF4-FFF2-40B4-BE49-F238E27FC236}">
                <a16:creationId xmlns:a16="http://schemas.microsoft.com/office/drawing/2014/main" id="{4D7D9553-4588-285B-8825-4CA290A42828}"/>
              </a:ext>
            </a:extLst>
          </p:cNvPr>
          <p:cNvSpPr/>
          <p:nvPr/>
        </p:nvSpPr>
        <p:spPr>
          <a:xfrm>
            <a:off x="345902" y="2170951"/>
            <a:ext cx="1737325" cy="777599"/>
          </a:xfrm>
          <a:prstGeom prst="cloud">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I want to train a digit classifier…</a:t>
            </a:r>
          </a:p>
        </p:txBody>
      </p:sp>
      <p:grpSp>
        <p:nvGrpSpPr>
          <p:cNvPr id="80" name="Group 79">
            <a:extLst>
              <a:ext uri="{FF2B5EF4-FFF2-40B4-BE49-F238E27FC236}">
                <a16:creationId xmlns:a16="http://schemas.microsoft.com/office/drawing/2014/main" id="{27151643-151C-B48E-0AA3-DA8AEEE73AA8}"/>
              </a:ext>
            </a:extLst>
          </p:cNvPr>
          <p:cNvGrpSpPr/>
          <p:nvPr/>
        </p:nvGrpSpPr>
        <p:grpSpPr>
          <a:xfrm>
            <a:off x="6230456" y="1644673"/>
            <a:ext cx="1530469" cy="1199553"/>
            <a:chOff x="5986157" y="1372197"/>
            <a:chExt cx="1530469" cy="1199553"/>
          </a:xfrm>
        </p:grpSpPr>
        <p:grpSp>
          <p:nvGrpSpPr>
            <p:cNvPr id="22" name="Group 21">
              <a:extLst>
                <a:ext uri="{FF2B5EF4-FFF2-40B4-BE49-F238E27FC236}">
                  <a16:creationId xmlns:a16="http://schemas.microsoft.com/office/drawing/2014/main" id="{2AEF8CF6-F47C-1C0D-BBE4-B33AEBD7C384}"/>
                </a:ext>
              </a:extLst>
            </p:cNvPr>
            <p:cNvGrpSpPr/>
            <p:nvPr/>
          </p:nvGrpSpPr>
          <p:grpSpPr>
            <a:xfrm>
              <a:off x="5986157" y="1730066"/>
              <a:ext cx="1309018" cy="841684"/>
              <a:chOff x="823005" y="4727313"/>
              <a:chExt cx="1516349" cy="830994"/>
            </a:xfrm>
          </p:grpSpPr>
          <p:grpSp>
            <p:nvGrpSpPr>
              <p:cNvPr id="35" name="Group 34">
                <a:extLst>
                  <a:ext uri="{FF2B5EF4-FFF2-40B4-BE49-F238E27FC236}">
                    <a16:creationId xmlns:a16="http://schemas.microsoft.com/office/drawing/2014/main" id="{BDD646B1-56B2-34F9-1F4A-237C909F6004}"/>
                  </a:ext>
                </a:extLst>
              </p:cNvPr>
              <p:cNvGrpSpPr/>
              <p:nvPr/>
            </p:nvGrpSpPr>
            <p:grpSpPr>
              <a:xfrm>
                <a:off x="1455329" y="4727313"/>
                <a:ext cx="884025" cy="830994"/>
                <a:chOff x="22982063" y="13030080"/>
                <a:chExt cx="1147091" cy="1105769"/>
              </a:xfrm>
            </p:grpSpPr>
            <p:pic>
              <p:nvPicPr>
                <p:cNvPr id="38" name="Picture 4" descr="Institution Icon | Small &amp; Flat Iconset | paomedia">
                  <a:extLst>
                    <a:ext uri="{FF2B5EF4-FFF2-40B4-BE49-F238E27FC236}">
                      <a16:creationId xmlns:a16="http://schemas.microsoft.com/office/drawing/2014/main" id="{A209346C-37F7-EAE9-E25A-82AB1BC1D1EC}"/>
                    </a:ext>
                  </a:extLst>
                </p:cNvPr>
                <p:cNvPicPr>
                  <a:picLocks noChangeAspect="1" noChangeArrowheads="1"/>
                </p:cNvPicPr>
                <p:nvPr/>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22982063" y="13030080"/>
                  <a:ext cx="754867" cy="696661"/>
                </a:xfrm>
                <a:prstGeom prst="rect">
                  <a:avLst/>
                </a:prstGeom>
                <a:solidFill>
                  <a:schemeClr val="bg1"/>
                </a:solidFill>
              </p:spPr>
            </p:pic>
            <p:pic>
              <p:nvPicPr>
                <p:cNvPr id="39" name="Picture 2" descr="User icon - Free download on Iconfinder">
                  <a:extLst>
                    <a:ext uri="{FF2B5EF4-FFF2-40B4-BE49-F238E27FC236}">
                      <a16:creationId xmlns:a16="http://schemas.microsoft.com/office/drawing/2014/main" id="{4C4B891E-125A-A181-CE94-667AE3AE4AC7}"/>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85145" y="13356920"/>
                  <a:ext cx="844009" cy="778929"/>
                </a:xfrm>
                <a:prstGeom prst="rect">
                  <a:avLst/>
                </a:prstGeom>
                <a:noFill/>
                <a:extLst>
                  <a:ext uri="{909E8E84-426E-40DD-AFC4-6F175D3DCCD1}">
                    <a14:hiddenFill xmlns:a14="http://schemas.microsoft.com/office/drawing/2010/main">
                      <a:solidFill>
                        <a:srgbClr val="FFFFFF"/>
                      </a:solidFill>
                    </a14:hiddenFill>
                  </a:ext>
                </a:extLst>
              </p:spPr>
            </p:pic>
          </p:grpSp>
          <p:pic>
            <p:nvPicPr>
              <p:cNvPr id="36" name="Picture 35">
                <a:extLst>
                  <a:ext uri="{FF2B5EF4-FFF2-40B4-BE49-F238E27FC236}">
                    <a16:creationId xmlns:a16="http://schemas.microsoft.com/office/drawing/2014/main" id="{BB6F423E-F88F-F989-D144-07099FE91151}"/>
                  </a:ext>
                </a:extLst>
              </p:cNvPr>
              <p:cNvPicPr>
                <a:picLocks noChangeAspect="1"/>
              </p:cNvPicPr>
              <p:nvPr/>
            </p:nvPicPr>
            <p:blipFill rotWithShape="1">
              <a:blip r:embed="rId2"/>
              <a:srcRect l="59261" t="35171" r="30623" b="37308"/>
              <a:stretch/>
            </p:blipFill>
            <p:spPr>
              <a:xfrm>
                <a:off x="823005" y="4804384"/>
                <a:ext cx="551247" cy="714167"/>
              </a:xfrm>
              <a:prstGeom prst="rect">
                <a:avLst/>
              </a:prstGeom>
            </p:spPr>
          </p:pic>
        </p:grpSp>
        <p:pic>
          <p:nvPicPr>
            <p:cNvPr id="2050" name="Picture 2">
              <a:extLst>
                <a:ext uri="{FF2B5EF4-FFF2-40B4-BE49-F238E27FC236}">
                  <a16:creationId xmlns:a16="http://schemas.microsoft.com/office/drawing/2014/main" id="{2654BE4A-F78E-40DE-BC32-227F99D688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14417" y="1372197"/>
              <a:ext cx="502209" cy="36215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2" name="Group 81">
            <a:extLst>
              <a:ext uri="{FF2B5EF4-FFF2-40B4-BE49-F238E27FC236}">
                <a16:creationId xmlns:a16="http://schemas.microsoft.com/office/drawing/2014/main" id="{6EDE5F73-C9DB-7681-9C61-820DCBCB52FE}"/>
              </a:ext>
            </a:extLst>
          </p:cNvPr>
          <p:cNvGrpSpPr/>
          <p:nvPr/>
        </p:nvGrpSpPr>
        <p:grpSpPr>
          <a:xfrm>
            <a:off x="2056011" y="3623718"/>
            <a:ext cx="1618372" cy="841684"/>
            <a:chOff x="2199184" y="3393131"/>
            <a:chExt cx="1618372" cy="841684"/>
          </a:xfrm>
        </p:grpSpPr>
        <p:grpSp>
          <p:nvGrpSpPr>
            <p:cNvPr id="21" name="Group 20">
              <a:extLst>
                <a:ext uri="{FF2B5EF4-FFF2-40B4-BE49-F238E27FC236}">
                  <a16:creationId xmlns:a16="http://schemas.microsoft.com/office/drawing/2014/main" id="{35118D62-13C4-2179-D033-E125B1F21F0E}"/>
                </a:ext>
              </a:extLst>
            </p:cNvPr>
            <p:cNvGrpSpPr/>
            <p:nvPr/>
          </p:nvGrpSpPr>
          <p:grpSpPr>
            <a:xfrm>
              <a:off x="2603056" y="3393131"/>
              <a:ext cx="1214500" cy="841684"/>
              <a:chOff x="1453143" y="3607827"/>
              <a:chExt cx="1406860" cy="830994"/>
            </a:xfrm>
          </p:grpSpPr>
          <p:grpSp>
            <p:nvGrpSpPr>
              <p:cNvPr id="40" name="Group 39">
                <a:extLst>
                  <a:ext uri="{FF2B5EF4-FFF2-40B4-BE49-F238E27FC236}">
                    <a16:creationId xmlns:a16="http://schemas.microsoft.com/office/drawing/2014/main" id="{6B025BCC-E532-CBCD-7E2B-7AFA2A61A111}"/>
                  </a:ext>
                </a:extLst>
              </p:cNvPr>
              <p:cNvGrpSpPr/>
              <p:nvPr/>
            </p:nvGrpSpPr>
            <p:grpSpPr>
              <a:xfrm>
                <a:off x="1453143" y="3607827"/>
                <a:ext cx="884025" cy="830994"/>
                <a:chOff x="22982063" y="14442328"/>
                <a:chExt cx="1147091" cy="1105769"/>
              </a:xfrm>
            </p:grpSpPr>
            <p:pic>
              <p:nvPicPr>
                <p:cNvPr id="43" name="Picture 4" descr="Institution Icon | Small &amp; Flat Iconset | paomedia">
                  <a:extLst>
                    <a:ext uri="{FF2B5EF4-FFF2-40B4-BE49-F238E27FC236}">
                      <a16:creationId xmlns:a16="http://schemas.microsoft.com/office/drawing/2014/main" id="{EFAFBD0D-28BD-B4EB-D9CC-3CED7BDB76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82063" y="14442328"/>
                  <a:ext cx="754867" cy="696661"/>
                </a:xfrm>
                <a:prstGeom prst="rect">
                  <a:avLst/>
                </a:prstGeom>
                <a:solidFill>
                  <a:schemeClr val="bg1"/>
                </a:solidFill>
              </p:spPr>
            </p:pic>
            <p:pic>
              <p:nvPicPr>
                <p:cNvPr id="44" name="Picture 2" descr="User icon - Free download on Iconfinder">
                  <a:extLst>
                    <a:ext uri="{FF2B5EF4-FFF2-40B4-BE49-F238E27FC236}">
                      <a16:creationId xmlns:a16="http://schemas.microsoft.com/office/drawing/2014/main" id="{BAEEBA14-2E5F-6D58-D495-29178B97E815}"/>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85145" y="14769168"/>
                  <a:ext cx="844009" cy="778929"/>
                </a:xfrm>
                <a:prstGeom prst="rect">
                  <a:avLst/>
                </a:prstGeom>
                <a:noFill/>
                <a:extLst>
                  <a:ext uri="{909E8E84-426E-40DD-AFC4-6F175D3DCCD1}">
                    <a14:hiddenFill xmlns:a14="http://schemas.microsoft.com/office/drawing/2010/main">
                      <a:solidFill>
                        <a:srgbClr val="FFFFFF"/>
                      </a:solidFill>
                    </a14:hiddenFill>
                  </a:ext>
                </a:extLst>
              </p:spPr>
            </p:pic>
          </p:grpSp>
          <p:pic>
            <p:nvPicPr>
              <p:cNvPr id="41" name="Picture 40">
                <a:extLst>
                  <a:ext uri="{FF2B5EF4-FFF2-40B4-BE49-F238E27FC236}">
                    <a16:creationId xmlns:a16="http://schemas.microsoft.com/office/drawing/2014/main" id="{2DEE9231-9AC4-DB76-B643-E8FC0581E275}"/>
                  </a:ext>
                </a:extLst>
              </p:cNvPr>
              <p:cNvPicPr>
                <a:picLocks noChangeAspect="1"/>
              </p:cNvPicPr>
              <p:nvPr/>
            </p:nvPicPr>
            <p:blipFill rotWithShape="1">
              <a:blip r:embed="rId2"/>
              <a:srcRect l="77764" t="53637" r="12120" b="18276"/>
              <a:stretch/>
            </p:blipFill>
            <p:spPr>
              <a:xfrm>
                <a:off x="2323230" y="3670518"/>
                <a:ext cx="536773" cy="709765"/>
              </a:xfrm>
              <a:prstGeom prst="rect">
                <a:avLst/>
              </a:prstGeom>
            </p:spPr>
          </p:pic>
        </p:grpSp>
        <p:pic>
          <p:nvPicPr>
            <p:cNvPr id="81" name="Graphic 80">
              <a:extLst>
                <a:ext uri="{FF2B5EF4-FFF2-40B4-BE49-F238E27FC236}">
                  <a16:creationId xmlns:a16="http://schemas.microsoft.com/office/drawing/2014/main" id="{E0D0B537-C576-988A-623A-B2138F2AC9B7}"/>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78200"/>
            <a:stretch/>
          </p:blipFill>
          <p:spPr>
            <a:xfrm>
              <a:off x="2199184" y="3586637"/>
              <a:ext cx="363367" cy="429667"/>
            </a:xfrm>
            <a:prstGeom prst="rect">
              <a:avLst/>
            </a:prstGeom>
          </p:spPr>
        </p:pic>
      </p:grpSp>
      <p:grpSp>
        <p:nvGrpSpPr>
          <p:cNvPr id="84" name="Group 83">
            <a:extLst>
              <a:ext uri="{FF2B5EF4-FFF2-40B4-BE49-F238E27FC236}">
                <a16:creationId xmlns:a16="http://schemas.microsoft.com/office/drawing/2014/main" id="{D100B43A-DE07-99E9-789F-B380CA9BDF4B}"/>
              </a:ext>
            </a:extLst>
          </p:cNvPr>
          <p:cNvGrpSpPr/>
          <p:nvPr/>
        </p:nvGrpSpPr>
        <p:grpSpPr>
          <a:xfrm>
            <a:off x="6230456" y="3525032"/>
            <a:ext cx="1668200" cy="1014049"/>
            <a:chOff x="6149228" y="3182512"/>
            <a:chExt cx="1668200" cy="1014049"/>
          </a:xfrm>
        </p:grpSpPr>
        <p:grpSp>
          <p:nvGrpSpPr>
            <p:cNvPr id="23" name="Group 22">
              <a:extLst>
                <a:ext uri="{FF2B5EF4-FFF2-40B4-BE49-F238E27FC236}">
                  <a16:creationId xmlns:a16="http://schemas.microsoft.com/office/drawing/2014/main" id="{560C95C1-1BC8-3DD4-905A-26AA460D8C26}"/>
                </a:ext>
              </a:extLst>
            </p:cNvPr>
            <p:cNvGrpSpPr/>
            <p:nvPr/>
          </p:nvGrpSpPr>
          <p:grpSpPr>
            <a:xfrm>
              <a:off x="6149228" y="3354870"/>
              <a:ext cx="1297639" cy="841691"/>
              <a:chOff x="834001" y="5884380"/>
              <a:chExt cx="1503167" cy="831002"/>
            </a:xfrm>
          </p:grpSpPr>
          <p:grpSp>
            <p:nvGrpSpPr>
              <p:cNvPr id="30" name="Group 29">
                <a:extLst>
                  <a:ext uri="{FF2B5EF4-FFF2-40B4-BE49-F238E27FC236}">
                    <a16:creationId xmlns:a16="http://schemas.microsoft.com/office/drawing/2014/main" id="{2693F4F0-632B-6A9A-CF3C-5B7227061F9C}"/>
                  </a:ext>
                </a:extLst>
              </p:cNvPr>
              <p:cNvGrpSpPr/>
              <p:nvPr/>
            </p:nvGrpSpPr>
            <p:grpSpPr>
              <a:xfrm>
                <a:off x="1453143" y="5884380"/>
                <a:ext cx="884025" cy="831002"/>
                <a:chOff x="22987692" y="16210682"/>
                <a:chExt cx="1147091" cy="1105780"/>
              </a:xfrm>
            </p:grpSpPr>
            <p:pic>
              <p:nvPicPr>
                <p:cNvPr id="33" name="Picture 4" descr="Institution Icon | Small &amp; Flat Iconset | paomedia">
                  <a:extLst>
                    <a:ext uri="{FF2B5EF4-FFF2-40B4-BE49-F238E27FC236}">
                      <a16:creationId xmlns:a16="http://schemas.microsoft.com/office/drawing/2014/main" id="{FDE91C6F-86A8-DFD0-DB76-34BE9A389B98}"/>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22987692" y="16210682"/>
                  <a:ext cx="754867" cy="696661"/>
                </a:xfrm>
                <a:prstGeom prst="rect">
                  <a:avLst/>
                </a:prstGeom>
                <a:solidFill>
                  <a:schemeClr val="bg1"/>
                </a:solidFill>
              </p:spPr>
            </p:pic>
            <p:pic>
              <p:nvPicPr>
                <p:cNvPr id="34" name="Picture 2" descr="User icon - Free download on Iconfinder">
                  <a:extLst>
                    <a:ext uri="{FF2B5EF4-FFF2-40B4-BE49-F238E27FC236}">
                      <a16:creationId xmlns:a16="http://schemas.microsoft.com/office/drawing/2014/main" id="{7CE168EA-B2DC-5B70-FB12-2E7D1C8A5497}"/>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90774" y="16537534"/>
                  <a:ext cx="844009" cy="778928"/>
                </a:xfrm>
                <a:prstGeom prst="rect">
                  <a:avLst/>
                </a:prstGeom>
                <a:noFill/>
                <a:extLst>
                  <a:ext uri="{909E8E84-426E-40DD-AFC4-6F175D3DCCD1}">
                    <a14:hiddenFill xmlns:a14="http://schemas.microsoft.com/office/drawing/2010/main">
                      <a:solidFill>
                        <a:srgbClr val="FFFFFF"/>
                      </a:solidFill>
                    </a14:hiddenFill>
                  </a:ext>
                </a:extLst>
              </p:spPr>
            </p:pic>
          </p:grpSp>
          <p:pic>
            <p:nvPicPr>
              <p:cNvPr id="31" name="Picture 30">
                <a:extLst>
                  <a:ext uri="{FF2B5EF4-FFF2-40B4-BE49-F238E27FC236}">
                    <a16:creationId xmlns:a16="http://schemas.microsoft.com/office/drawing/2014/main" id="{3DB951A2-CA29-D441-26F7-5F1D81A490BC}"/>
                  </a:ext>
                </a:extLst>
              </p:cNvPr>
              <p:cNvPicPr>
                <a:picLocks noChangeAspect="1"/>
              </p:cNvPicPr>
              <p:nvPr/>
            </p:nvPicPr>
            <p:blipFill rotWithShape="1">
              <a:blip r:embed="rId2"/>
              <a:srcRect l="22521" t="72080" r="67446" b="389"/>
              <a:stretch/>
            </p:blipFill>
            <p:spPr>
              <a:xfrm>
                <a:off x="834001" y="5933372"/>
                <a:ext cx="538066" cy="703073"/>
              </a:xfrm>
              <a:prstGeom prst="rect">
                <a:avLst/>
              </a:prstGeom>
            </p:spPr>
          </p:pic>
        </p:grpSp>
        <p:pic>
          <p:nvPicPr>
            <p:cNvPr id="83" name="Graphic 82">
              <a:extLst>
                <a:ext uri="{FF2B5EF4-FFF2-40B4-BE49-F238E27FC236}">
                  <a16:creationId xmlns:a16="http://schemas.microsoft.com/office/drawing/2014/main" id="{932F94B9-A78D-1D3D-8151-77EAB5863CD7}"/>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l="6103" t="13715" r="73086" b="40410"/>
            <a:stretch/>
          </p:blipFill>
          <p:spPr>
            <a:xfrm>
              <a:off x="7255914" y="3182512"/>
              <a:ext cx="561514" cy="520430"/>
            </a:xfrm>
            <a:prstGeom prst="rect">
              <a:avLst/>
            </a:prstGeom>
          </p:spPr>
        </p:pic>
      </p:grpSp>
      <p:grpSp>
        <p:nvGrpSpPr>
          <p:cNvPr id="99" name="Group 98">
            <a:extLst>
              <a:ext uri="{FF2B5EF4-FFF2-40B4-BE49-F238E27FC236}">
                <a16:creationId xmlns:a16="http://schemas.microsoft.com/office/drawing/2014/main" id="{7507B0BD-7B51-44A0-1941-44E23212FA56}"/>
              </a:ext>
            </a:extLst>
          </p:cNvPr>
          <p:cNvGrpSpPr/>
          <p:nvPr/>
        </p:nvGrpSpPr>
        <p:grpSpPr>
          <a:xfrm>
            <a:off x="3666846" y="2590714"/>
            <a:ext cx="2587215" cy="2013551"/>
            <a:chOff x="3568873" y="2166165"/>
            <a:chExt cx="2587215" cy="2013551"/>
          </a:xfrm>
        </p:grpSpPr>
        <p:cxnSp>
          <p:nvCxnSpPr>
            <p:cNvPr id="87" name="Straight Arrow Connector 86">
              <a:extLst>
                <a:ext uri="{FF2B5EF4-FFF2-40B4-BE49-F238E27FC236}">
                  <a16:creationId xmlns:a16="http://schemas.microsoft.com/office/drawing/2014/main" id="{B4BEA25E-8486-618B-9187-4C3EBB55D9F8}"/>
                </a:ext>
              </a:extLst>
            </p:cNvPr>
            <p:cNvCxnSpPr>
              <a:cxnSpLocks/>
            </p:cNvCxnSpPr>
            <p:nvPr/>
          </p:nvCxnSpPr>
          <p:spPr>
            <a:xfrm>
              <a:off x="3568873" y="2166165"/>
              <a:ext cx="780103" cy="543581"/>
            </a:xfrm>
            <a:prstGeom prst="straightConnector1">
              <a:avLst/>
            </a:prstGeom>
            <a:ln w="19050">
              <a:solidFill>
                <a:schemeClr val="tx1">
                  <a:lumMod val="50000"/>
                </a:schemeClr>
              </a:solidFill>
              <a:prstDash val="dash"/>
              <a:tailEnd type="triangle"/>
            </a:ln>
          </p:spPr>
          <p:style>
            <a:lnRef idx="2">
              <a:schemeClr val="accent1"/>
            </a:lnRef>
            <a:fillRef idx="0">
              <a:schemeClr val="accent1"/>
            </a:fillRef>
            <a:effectRef idx="1">
              <a:schemeClr val="accent1"/>
            </a:effectRef>
            <a:fontRef idx="minor">
              <a:schemeClr val="tx1"/>
            </a:fontRef>
          </p:style>
        </p:cxnSp>
        <p:cxnSp>
          <p:nvCxnSpPr>
            <p:cNvPr id="88" name="Straight Arrow Connector 87">
              <a:extLst>
                <a:ext uri="{FF2B5EF4-FFF2-40B4-BE49-F238E27FC236}">
                  <a16:creationId xmlns:a16="http://schemas.microsoft.com/office/drawing/2014/main" id="{EE4EB52E-8FE8-2155-C694-54715B68CD05}"/>
                </a:ext>
              </a:extLst>
            </p:cNvPr>
            <p:cNvCxnSpPr>
              <a:cxnSpLocks/>
            </p:cNvCxnSpPr>
            <p:nvPr/>
          </p:nvCxnSpPr>
          <p:spPr>
            <a:xfrm flipH="1">
              <a:off x="5264900" y="2166165"/>
              <a:ext cx="891188" cy="543581"/>
            </a:xfrm>
            <a:prstGeom prst="straightConnector1">
              <a:avLst/>
            </a:prstGeom>
            <a:ln w="19050">
              <a:solidFill>
                <a:schemeClr val="tx1">
                  <a:lumMod val="50000"/>
                </a:schemeClr>
              </a:solidFill>
              <a:prstDash val="dash"/>
              <a:tailEnd type="triangle"/>
            </a:ln>
          </p:spPr>
          <p:style>
            <a:lnRef idx="2">
              <a:schemeClr val="accent1"/>
            </a:lnRef>
            <a:fillRef idx="0">
              <a:schemeClr val="accent1"/>
            </a:fillRef>
            <a:effectRef idx="1">
              <a:schemeClr val="accent1"/>
            </a:effectRef>
            <a:fontRef idx="minor">
              <a:schemeClr val="tx1"/>
            </a:fontRef>
          </p:style>
        </p:cxnSp>
        <p:cxnSp>
          <p:nvCxnSpPr>
            <p:cNvPr id="91" name="Straight Arrow Connector 90">
              <a:extLst>
                <a:ext uri="{FF2B5EF4-FFF2-40B4-BE49-F238E27FC236}">
                  <a16:creationId xmlns:a16="http://schemas.microsoft.com/office/drawing/2014/main" id="{6CC8BA01-E11B-0B90-2D20-9D938E429E63}"/>
                </a:ext>
              </a:extLst>
            </p:cNvPr>
            <p:cNvCxnSpPr>
              <a:cxnSpLocks/>
            </p:cNvCxnSpPr>
            <p:nvPr/>
          </p:nvCxnSpPr>
          <p:spPr>
            <a:xfrm flipV="1">
              <a:off x="3568873" y="3077253"/>
              <a:ext cx="780103" cy="370699"/>
            </a:xfrm>
            <a:prstGeom prst="straightConnector1">
              <a:avLst/>
            </a:prstGeom>
            <a:ln w="19050">
              <a:solidFill>
                <a:schemeClr val="tx1">
                  <a:lumMod val="50000"/>
                </a:schemeClr>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94" name="Can 93">
              <a:extLst>
                <a:ext uri="{FF2B5EF4-FFF2-40B4-BE49-F238E27FC236}">
                  <a16:creationId xmlns:a16="http://schemas.microsoft.com/office/drawing/2014/main" id="{142AFB8E-4F05-43CD-A658-1E6290B5D399}"/>
                </a:ext>
              </a:extLst>
            </p:cNvPr>
            <p:cNvSpPr/>
            <p:nvPr/>
          </p:nvSpPr>
          <p:spPr>
            <a:xfrm>
              <a:off x="4468163" y="2466962"/>
              <a:ext cx="672549" cy="1005624"/>
            </a:xfrm>
            <a:prstGeom prst="can">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87199815-8111-82CC-3D3F-0C7255C3D240}"/>
                </a:ext>
              </a:extLst>
            </p:cNvPr>
            <p:cNvCxnSpPr>
              <a:cxnSpLocks/>
            </p:cNvCxnSpPr>
            <p:nvPr/>
          </p:nvCxnSpPr>
          <p:spPr>
            <a:xfrm flipH="1" flipV="1">
              <a:off x="5259899" y="3199169"/>
              <a:ext cx="896189" cy="334216"/>
            </a:xfrm>
            <a:prstGeom prst="straightConnector1">
              <a:avLst/>
            </a:prstGeom>
            <a:ln w="19050">
              <a:solidFill>
                <a:schemeClr val="tx1">
                  <a:lumMod val="50000"/>
                </a:schemeClr>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98" name="TextBox 97">
              <a:extLst>
                <a:ext uri="{FF2B5EF4-FFF2-40B4-BE49-F238E27FC236}">
                  <a16:creationId xmlns:a16="http://schemas.microsoft.com/office/drawing/2014/main" id="{D5301DA2-3210-8523-3DD5-3D78ED94C5D1}"/>
                </a:ext>
              </a:extLst>
            </p:cNvPr>
            <p:cNvSpPr txBox="1"/>
            <p:nvPr/>
          </p:nvSpPr>
          <p:spPr>
            <a:xfrm>
              <a:off x="4151077" y="3533385"/>
              <a:ext cx="1304585" cy="646331"/>
            </a:xfrm>
            <a:prstGeom prst="rect">
              <a:avLst/>
            </a:prstGeom>
            <a:noFill/>
          </p:spPr>
          <p:txBody>
            <a:bodyPr wrap="square" rtlCol="0">
              <a:spAutoFit/>
            </a:bodyPr>
            <a:lstStyle/>
            <a:p>
              <a:pPr algn="ctr"/>
              <a:r>
                <a:rPr lang="en-US" dirty="0">
                  <a:solidFill>
                    <a:schemeClr val="tx1">
                      <a:lumMod val="50000"/>
                    </a:schemeClr>
                  </a:solidFill>
                </a:rPr>
                <a:t>central data repo</a:t>
              </a:r>
            </a:p>
          </p:txBody>
        </p:sp>
      </p:grpSp>
      <p:grpSp>
        <p:nvGrpSpPr>
          <p:cNvPr id="110" name="Group 109">
            <a:extLst>
              <a:ext uri="{FF2B5EF4-FFF2-40B4-BE49-F238E27FC236}">
                <a16:creationId xmlns:a16="http://schemas.microsoft.com/office/drawing/2014/main" id="{E0EC2652-234D-9809-ACE7-BD444F07E443}"/>
              </a:ext>
            </a:extLst>
          </p:cNvPr>
          <p:cNvGrpSpPr/>
          <p:nvPr/>
        </p:nvGrpSpPr>
        <p:grpSpPr>
          <a:xfrm>
            <a:off x="1962657" y="1027706"/>
            <a:ext cx="2590829" cy="1928859"/>
            <a:chOff x="1962657" y="1027706"/>
            <a:chExt cx="2590829" cy="1928859"/>
          </a:xfrm>
        </p:grpSpPr>
        <p:pic>
          <p:nvPicPr>
            <p:cNvPr id="101" name="Picture 100">
              <a:extLst>
                <a:ext uri="{FF2B5EF4-FFF2-40B4-BE49-F238E27FC236}">
                  <a16:creationId xmlns:a16="http://schemas.microsoft.com/office/drawing/2014/main" id="{FB8F1BDD-A618-DAE7-443F-6F3ABF654A6C}"/>
                </a:ext>
              </a:extLst>
            </p:cNvPr>
            <p:cNvPicPr>
              <a:picLocks noChangeAspect="1"/>
            </p:cNvPicPr>
            <p:nvPr/>
          </p:nvPicPr>
          <p:blipFill>
            <a:blip r:embed="rId11"/>
            <a:stretch>
              <a:fillRect/>
            </a:stretch>
          </p:blipFill>
          <p:spPr>
            <a:xfrm>
              <a:off x="4029189" y="1487802"/>
              <a:ext cx="524297" cy="524297"/>
            </a:xfrm>
            <a:prstGeom prst="rect">
              <a:avLst/>
            </a:prstGeom>
          </p:spPr>
        </p:pic>
        <p:sp>
          <p:nvSpPr>
            <p:cNvPr id="103" name="Cloud 102">
              <a:extLst>
                <a:ext uri="{FF2B5EF4-FFF2-40B4-BE49-F238E27FC236}">
                  <a16:creationId xmlns:a16="http://schemas.microsoft.com/office/drawing/2014/main" id="{1F9C3F17-0D36-B79B-E505-7A12C0408B2A}"/>
                </a:ext>
              </a:extLst>
            </p:cNvPr>
            <p:cNvSpPr/>
            <p:nvPr/>
          </p:nvSpPr>
          <p:spPr>
            <a:xfrm>
              <a:off x="1962657" y="1027706"/>
              <a:ext cx="2094240" cy="899434"/>
            </a:xfrm>
            <a:prstGeom prst="cloud">
              <a:avLst/>
            </a:prstGeom>
            <a:solidFill>
              <a:schemeClr val="accent2">
                <a:lumMod val="60000"/>
                <a:lumOff val="40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No, you cannot share private data…</a:t>
              </a:r>
            </a:p>
          </p:txBody>
        </p:sp>
        <p:pic>
          <p:nvPicPr>
            <p:cNvPr id="109" name="Picture 108">
              <a:extLst>
                <a:ext uri="{FF2B5EF4-FFF2-40B4-BE49-F238E27FC236}">
                  <a16:creationId xmlns:a16="http://schemas.microsoft.com/office/drawing/2014/main" id="{9306F5DE-2D6C-DF69-4B4B-FB3236ADDCB6}"/>
                </a:ext>
              </a:extLst>
            </p:cNvPr>
            <p:cNvPicPr>
              <a:picLocks noChangeAspect="1"/>
            </p:cNvPicPr>
            <p:nvPr/>
          </p:nvPicPr>
          <p:blipFill>
            <a:blip r:embed="rId12"/>
            <a:stretch>
              <a:fillRect/>
            </a:stretch>
          </p:blipFill>
          <p:spPr>
            <a:xfrm rot="973551">
              <a:off x="3915073" y="2719078"/>
              <a:ext cx="237487" cy="237487"/>
            </a:xfrm>
            <a:prstGeom prst="rect">
              <a:avLst/>
            </a:prstGeom>
          </p:spPr>
        </p:pic>
      </p:grpSp>
      <p:grpSp>
        <p:nvGrpSpPr>
          <p:cNvPr id="119" name="Group 118">
            <a:extLst>
              <a:ext uri="{FF2B5EF4-FFF2-40B4-BE49-F238E27FC236}">
                <a16:creationId xmlns:a16="http://schemas.microsoft.com/office/drawing/2014/main" id="{E1846FFA-A667-F937-5AB0-2B6BED90D61B}"/>
              </a:ext>
            </a:extLst>
          </p:cNvPr>
          <p:cNvGrpSpPr/>
          <p:nvPr/>
        </p:nvGrpSpPr>
        <p:grpSpPr>
          <a:xfrm>
            <a:off x="3661388" y="1538830"/>
            <a:ext cx="2478366" cy="3237686"/>
            <a:chOff x="3661388" y="1538830"/>
            <a:chExt cx="2478366" cy="3237686"/>
          </a:xfrm>
        </p:grpSpPr>
        <p:pic>
          <p:nvPicPr>
            <p:cNvPr id="112" name="Picture 111">
              <a:extLst>
                <a:ext uri="{FF2B5EF4-FFF2-40B4-BE49-F238E27FC236}">
                  <a16:creationId xmlns:a16="http://schemas.microsoft.com/office/drawing/2014/main" id="{B2E076C5-F2E6-CCC0-1F2A-8305A8280DF8}"/>
                </a:ext>
              </a:extLst>
            </p:cNvPr>
            <p:cNvPicPr>
              <a:picLocks noChangeAspect="1"/>
            </p:cNvPicPr>
            <p:nvPr/>
          </p:nvPicPr>
          <p:blipFill>
            <a:blip r:embed="rId11"/>
            <a:stretch>
              <a:fillRect/>
            </a:stretch>
          </p:blipFill>
          <p:spPr>
            <a:xfrm>
              <a:off x="5553635" y="1538830"/>
              <a:ext cx="495417" cy="495417"/>
            </a:xfrm>
            <a:prstGeom prst="rect">
              <a:avLst/>
            </a:prstGeom>
          </p:spPr>
        </p:pic>
        <p:pic>
          <p:nvPicPr>
            <p:cNvPr id="114" name="Picture 113">
              <a:extLst>
                <a:ext uri="{FF2B5EF4-FFF2-40B4-BE49-F238E27FC236}">
                  <a16:creationId xmlns:a16="http://schemas.microsoft.com/office/drawing/2014/main" id="{4B1ED013-316F-FB79-626A-451D9F1FC8CD}"/>
                </a:ext>
              </a:extLst>
            </p:cNvPr>
            <p:cNvPicPr>
              <a:picLocks noChangeAspect="1"/>
            </p:cNvPicPr>
            <p:nvPr/>
          </p:nvPicPr>
          <p:blipFill>
            <a:blip r:embed="rId12"/>
            <a:stretch>
              <a:fillRect/>
            </a:stretch>
          </p:blipFill>
          <p:spPr>
            <a:xfrm rot="20643624">
              <a:off x="5740311" y="2717348"/>
              <a:ext cx="216836" cy="216836"/>
            </a:xfrm>
            <a:prstGeom prst="rect">
              <a:avLst/>
            </a:prstGeom>
          </p:spPr>
        </p:pic>
        <p:pic>
          <p:nvPicPr>
            <p:cNvPr id="115" name="Picture 114">
              <a:extLst>
                <a:ext uri="{FF2B5EF4-FFF2-40B4-BE49-F238E27FC236}">
                  <a16:creationId xmlns:a16="http://schemas.microsoft.com/office/drawing/2014/main" id="{B5E912F7-989F-B9F3-077F-84815BDDCDA0}"/>
                </a:ext>
              </a:extLst>
            </p:cNvPr>
            <p:cNvPicPr>
              <a:picLocks noChangeAspect="1"/>
            </p:cNvPicPr>
            <p:nvPr/>
          </p:nvPicPr>
          <p:blipFill>
            <a:blip r:embed="rId11"/>
            <a:stretch>
              <a:fillRect/>
            </a:stretch>
          </p:blipFill>
          <p:spPr>
            <a:xfrm>
              <a:off x="5644337" y="4281099"/>
              <a:ext cx="495417" cy="495417"/>
            </a:xfrm>
            <a:prstGeom prst="rect">
              <a:avLst/>
            </a:prstGeom>
          </p:spPr>
        </p:pic>
        <p:pic>
          <p:nvPicPr>
            <p:cNvPr id="116" name="Picture 115">
              <a:extLst>
                <a:ext uri="{FF2B5EF4-FFF2-40B4-BE49-F238E27FC236}">
                  <a16:creationId xmlns:a16="http://schemas.microsoft.com/office/drawing/2014/main" id="{4FF1F84B-B851-DF21-7595-309F4A8893CD}"/>
                </a:ext>
              </a:extLst>
            </p:cNvPr>
            <p:cNvPicPr>
              <a:picLocks noChangeAspect="1"/>
            </p:cNvPicPr>
            <p:nvPr/>
          </p:nvPicPr>
          <p:blipFill>
            <a:blip r:embed="rId12"/>
            <a:stretch>
              <a:fillRect/>
            </a:stretch>
          </p:blipFill>
          <p:spPr>
            <a:xfrm rot="647732">
              <a:off x="5716385" y="3683652"/>
              <a:ext cx="216836" cy="216836"/>
            </a:xfrm>
            <a:prstGeom prst="rect">
              <a:avLst/>
            </a:prstGeom>
          </p:spPr>
        </p:pic>
        <p:pic>
          <p:nvPicPr>
            <p:cNvPr id="117" name="Picture 116">
              <a:extLst>
                <a:ext uri="{FF2B5EF4-FFF2-40B4-BE49-F238E27FC236}">
                  <a16:creationId xmlns:a16="http://schemas.microsoft.com/office/drawing/2014/main" id="{40C73C2E-19BA-CA1F-ED11-3C09AF8AEE79}"/>
                </a:ext>
              </a:extLst>
            </p:cNvPr>
            <p:cNvPicPr>
              <a:picLocks noChangeAspect="1"/>
            </p:cNvPicPr>
            <p:nvPr/>
          </p:nvPicPr>
          <p:blipFill>
            <a:blip r:embed="rId11"/>
            <a:stretch>
              <a:fillRect/>
            </a:stretch>
          </p:blipFill>
          <p:spPr>
            <a:xfrm>
              <a:off x="3661388" y="4279957"/>
              <a:ext cx="495417" cy="495417"/>
            </a:xfrm>
            <a:prstGeom prst="rect">
              <a:avLst/>
            </a:prstGeom>
          </p:spPr>
        </p:pic>
        <p:pic>
          <p:nvPicPr>
            <p:cNvPr id="118" name="Picture 117">
              <a:extLst>
                <a:ext uri="{FF2B5EF4-FFF2-40B4-BE49-F238E27FC236}">
                  <a16:creationId xmlns:a16="http://schemas.microsoft.com/office/drawing/2014/main" id="{F758BAE7-6603-9612-F107-534C542567E3}"/>
                </a:ext>
              </a:extLst>
            </p:cNvPr>
            <p:cNvPicPr>
              <a:picLocks noChangeAspect="1"/>
            </p:cNvPicPr>
            <p:nvPr/>
          </p:nvPicPr>
          <p:blipFill>
            <a:blip r:embed="rId12"/>
            <a:stretch>
              <a:fillRect/>
            </a:stretch>
          </p:blipFill>
          <p:spPr>
            <a:xfrm rot="20643624">
              <a:off x="3887403" y="3604493"/>
              <a:ext cx="216836" cy="216836"/>
            </a:xfrm>
            <a:prstGeom prst="rect">
              <a:avLst/>
            </a:prstGeom>
          </p:spPr>
        </p:pic>
      </p:grpSp>
    </p:spTree>
    <p:extLst>
      <p:ext uri="{BB962C8B-B14F-4D97-AF65-F5344CB8AC3E}">
        <p14:creationId xmlns:p14="http://schemas.microsoft.com/office/powerpoint/2010/main" val="10912570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ppt_x"/>
                                          </p:val>
                                        </p:tav>
                                        <p:tav tm="100000">
                                          <p:val>
                                            <p:strVal val="#ppt_x"/>
                                          </p:val>
                                        </p:tav>
                                      </p:tavLst>
                                    </p:anim>
                                    <p:anim calcmode="lin" valueType="num">
                                      <p:cBhvr additive="base">
                                        <p:cTn id="8" dur="500" fill="hold"/>
                                        <p:tgtEl>
                                          <p:spTgt spid="7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79"/>
                                        </p:tgtEl>
                                        <p:attrNameLst>
                                          <p:attrName>style.visibility</p:attrName>
                                        </p:attrNameLst>
                                      </p:cBhvr>
                                      <p:to>
                                        <p:strVal val="visible"/>
                                      </p:to>
                                    </p:set>
                                    <p:animEffect transition="in" filter="blinds(horizontal)">
                                      <p:cBhvr>
                                        <p:cTn id="13" dur="500"/>
                                        <p:tgtEl>
                                          <p:spTgt spid="79"/>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ppt_x"/>
                                          </p:val>
                                        </p:tav>
                                        <p:tav tm="100000">
                                          <p:val>
                                            <p:strVal val="#ppt_x"/>
                                          </p:val>
                                        </p:tav>
                                      </p:tavLst>
                                    </p:anim>
                                    <p:anim calcmode="lin" valueType="num">
                                      <p:cBhvr additive="base">
                                        <p:cTn id="19"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0"/>
                                        </p:tgtEl>
                                        <p:attrNameLst>
                                          <p:attrName>style.visibility</p:attrName>
                                        </p:attrNameLst>
                                      </p:cBhvr>
                                      <p:to>
                                        <p:strVal val="visible"/>
                                      </p:to>
                                    </p:set>
                                    <p:anim calcmode="lin" valueType="num">
                                      <p:cBhvr additive="base">
                                        <p:cTn id="24" dur="500" fill="hold"/>
                                        <p:tgtEl>
                                          <p:spTgt spid="80"/>
                                        </p:tgtEl>
                                        <p:attrNameLst>
                                          <p:attrName>ppt_x</p:attrName>
                                        </p:attrNameLst>
                                      </p:cBhvr>
                                      <p:tavLst>
                                        <p:tav tm="0">
                                          <p:val>
                                            <p:strVal val="#ppt_x"/>
                                          </p:val>
                                        </p:tav>
                                        <p:tav tm="100000">
                                          <p:val>
                                            <p:strVal val="#ppt_x"/>
                                          </p:val>
                                        </p:tav>
                                      </p:tavLst>
                                    </p:anim>
                                    <p:anim calcmode="lin" valueType="num">
                                      <p:cBhvr additive="base">
                                        <p:cTn id="25" dur="500" fill="hold"/>
                                        <p:tgtEl>
                                          <p:spTgt spid="80"/>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82"/>
                                        </p:tgtEl>
                                        <p:attrNameLst>
                                          <p:attrName>style.visibility</p:attrName>
                                        </p:attrNameLst>
                                      </p:cBhvr>
                                      <p:to>
                                        <p:strVal val="visible"/>
                                      </p:to>
                                    </p:set>
                                    <p:anim calcmode="lin" valueType="num">
                                      <p:cBhvr additive="base">
                                        <p:cTn id="30" dur="500" fill="hold"/>
                                        <p:tgtEl>
                                          <p:spTgt spid="82"/>
                                        </p:tgtEl>
                                        <p:attrNameLst>
                                          <p:attrName>ppt_x</p:attrName>
                                        </p:attrNameLst>
                                      </p:cBhvr>
                                      <p:tavLst>
                                        <p:tav tm="0">
                                          <p:val>
                                            <p:strVal val="#ppt_x"/>
                                          </p:val>
                                        </p:tav>
                                        <p:tav tm="100000">
                                          <p:val>
                                            <p:strVal val="#ppt_x"/>
                                          </p:val>
                                        </p:tav>
                                      </p:tavLst>
                                    </p:anim>
                                    <p:anim calcmode="lin" valueType="num">
                                      <p:cBhvr additive="base">
                                        <p:cTn id="31" dur="500" fill="hold"/>
                                        <p:tgtEl>
                                          <p:spTgt spid="8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84"/>
                                        </p:tgtEl>
                                        <p:attrNameLst>
                                          <p:attrName>style.visibility</p:attrName>
                                        </p:attrNameLst>
                                      </p:cBhvr>
                                      <p:to>
                                        <p:strVal val="visible"/>
                                      </p:to>
                                    </p:set>
                                    <p:anim calcmode="lin" valueType="num">
                                      <p:cBhvr additive="base">
                                        <p:cTn id="36" dur="500" fill="hold"/>
                                        <p:tgtEl>
                                          <p:spTgt spid="84"/>
                                        </p:tgtEl>
                                        <p:attrNameLst>
                                          <p:attrName>ppt_x</p:attrName>
                                        </p:attrNameLst>
                                      </p:cBhvr>
                                      <p:tavLst>
                                        <p:tav tm="0">
                                          <p:val>
                                            <p:strVal val="#ppt_x"/>
                                          </p:val>
                                        </p:tav>
                                        <p:tav tm="100000">
                                          <p:val>
                                            <p:strVal val="#ppt_x"/>
                                          </p:val>
                                        </p:tav>
                                      </p:tavLst>
                                    </p:anim>
                                    <p:anim calcmode="lin" valueType="num">
                                      <p:cBhvr additive="base">
                                        <p:cTn id="37"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blinds(horizontal)">
                                      <p:cBhvr>
                                        <p:cTn id="42" dur="500"/>
                                        <p:tgtEl>
                                          <p:spTgt spid="99"/>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10"/>
                                        </p:tgtEl>
                                        <p:attrNameLst>
                                          <p:attrName>style.visibility</p:attrName>
                                        </p:attrNameLst>
                                      </p:cBhvr>
                                      <p:to>
                                        <p:strVal val="visible"/>
                                      </p:to>
                                    </p:set>
                                    <p:anim calcmode="lin" valueType="num">
                                      <p:cBhvr additive="base">
                                        <p:cTn id="47" dur="500" fill="hold"/>
                                        <p:tgtEl>
                                          <p:spTgt spid="110"/>
                                        </p:tgtEl>
                                        <p:attrNameLst>
                                          <p:attrName>ppt_x</p:attrName>
                                        </p:attrNameLst>
                                      </p:cBhvr>
                                      <p:tavLst>
                                        <p:tav tm="0">
                                          <p:val>
                                            <p:strVal val="#ppt_x"/>
                                          </p:val>
                                        </p:tav>
                                        <p:tav tm="100000">
                                          <p:val>
                                            <p:strVal val="#ppt_x"/>
                                          </p:val>
                                        </p:tav>
                                      </p:tavLst>
                                    </p:anim>
                                    <p:anim calcmode="lin" valueType="num">
                                      <p:cBhvr additive="base">
                                        <p:cTn id="48" dur="500" fill="hold"/>
                                        <p:tgtEl>
                                          <p:spTgt spid="11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119"/>
                                        </p:tgtEl>
                                        <p:attrNameLst>
                                          <p:attrName>style.visibility</p:attrName>
                                        </p:attrNameLst>
                                      </p:cBhvr>
                                      <p:to>
                                        <p:strVal val="visible"/>
                                      </p:to>
                                    </p:set>
                                    <p:anim calcmode="lin" valueType="num">
                                      <p:cBhvr additive="base">
                                        <p:cTn id="53" dur="500" fill="hold"/>
                                        <p:tgtEl>
                                          <p:spTgt spid="119"/>
                                        </p:tgtEl>
                                        <p:attrNameLst>
                                          <p:attrName>ppt_x</p:attrName>
                                        </p:attrNameLst>
                                      </p:cBhvr>
                                      <p:tavLst>
                                        <p:tav tm="0">
                                          <p:val>
                                            <p:strVal val="#ppt_x"/>
                                          </p:val>
                                        </p:tav>
                                        <p:tav tm="100000">
                                          <p:val>
                                            <p:strVal val="#ppt_x"/>
                                          </p:val>
                                        </p:tav>
                                      </p:tavLst>
                                    </p:anim>
                                    <p:anim calcmode="lin" valueType="num">
                                      <p:cBhvr additive="base">
                                        <p:cTn id="54" dur="500" fill="hold"/>
                                        <p:tgtEl>
                                          <p:spTgt spid="1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9FD87-FCDC-8A76-0A56-40A22F2246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B3461D-921F-7D4E-B238-0698419DB736}"/>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5349E4E3-F9F0-95BF-DB7C-6028777DD214}"/>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8AE9B12E-5283-35F9-59FF-1B994E2DD019}"/>
              </a:ext>
            </a:extLst>
          </p:cNvPr>
          <p:cNvSpPr>
            <a:spLocks noGrp="1"/>
          </p:cNvSpPr>
          <p:nvPr>
            <p:ph type="sldNum" sz="quarter" idx="13"/>
          </p:nvPr>
        </p:nvSpPr>
        <p:spPr/>
        <p:txBody>
          <a:bodyPr/>
          <a:lstStyle/>
          <a:p>
            <a:fld id="{AEFAAC5A-9C4F-4278-920D-DF2BAB595749}" type="slidenum">
              <a:rPr lang="en-US" smtClean="0"/>
              <a:pPr/>
              <a:t>20</a:t>
            </a:fld>
            <a:endParaRPr lang="en-US"/>
          </a:p>
        </p:txBody>
      </p:sp>
      <p:sp>
        <p:nvSpPr>
          <p:cNvPr id="9" name="Google Shape;73;p16">
            <a:extLst>
              <a:ext uri="{FF2B5EF4-FFF2-40B4-BE49-F238E27FC236}">
                <a16:creationId xmlns:a16="http://schemas.microsoft.com/office/drawing/2014/main" id="{D33BA0C4-EB31-BBD0-2BD2-DDE4BBF578E9}"/>
              </a:ext>
            </a:extLst>
          </p:cNvPr>
          <p:cNvSpPr txBox="1">
            <a:spLocks/>
          </p:cNvSpPr>
          <p:nvPr/>
        </p:nvSpPr>
        <p:spPr>
          <a:xfrm>
            <a:off x="380280" y="1393805"/>
            <a:ext cx="8520600" cy="1796867"/>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dirty="0"/>
              <a:t>We will run cells of server notebook</a:t>
            </a:r>
          </a:p>
          <a:p>
            <a:pPr marL="0" lvl="0" indent="0">
              <a:spcBef>
                <a:spcPts val="1200"/>
              </a:spcBef>
              <a:buNone/>
            </a:pPr>
            <a:r>
              <a:rPr lang="en-US" dirty="0"/>
              <a:t>First, since we have pre-installed the APPFL module for you we don’t have to run anything. </a:t>
            </a:r>
          </a:p>
          <a:p>
            <a:pPr marL="0" lvl="0" indent="0">
              <a:spcBef>
                <a:spcPts val="1200"/>
              </a:spcBef>
              <a:spcAft>
                <a:spcPts val="1200"/>
              </a:spcAft>
              <a:buNone/>
            </a:pPr>
            <a:r>
              <a:rPr lang="en-US" dirty="0"/>
              <a:t>Second, We just set the working directory for our code.</a:t>
            </a:r>
          </a:p>
        </p:txBody>
      </p:sp>
      <p:pic>
        <p:nvPicPr>
          <p:cNvPr id="5" name="Google Shape;150;p27">
            <a:extLst>
              <a:ext uri="{FF2B5EF4-FFF2-40B4-BE49-F238E27FC236}">
                <a16:creationId xmlns:a16="http://schemas.microsoft.com/office/drawing/2014/main" id="{22A7E0CD-DE6E-EB2F-2288-4E5D6ECFB37A}"/>
              </a:ext>
            </a:extLst>
          </p:cNvPr>
          <p:cNvPicPr preferRelativeResize="0"/>
          <p:nvPr/>
        </p:nvPicPr>
        <p:blipFill>
          <a:blip r:embed="rId2">
            <a:alphaModFix/>
          </a:blip>
          <a:stretch>
            <a:fillRect/>
          </a:stretch>
        </p:blipFill>
        <p:spPr>
          <a:xfrm>
            <a:off x="2360462" y="2903686"/>
            <a:ext cx="4324350" cy="2114550"/>
          </a:xfrm>
          <a:prstGeom prst="rect">
            <a:avLst/>
          </a:prstGeom>
          <a:noFill/>
          <a:ln>
            <a:noFill/>
          </a:ln>
        </p:spPr>
      </p:pic>
    </p:spTree>
    <p:extLst>
      <p:ext uri="{BB962C8B-B14F-4D97-AF65-F5344CB8AC3E}">
        <p14:creationId xmlns:p14="http://schemas.microsoft.com/office/powerpoint/2010/main" val="5917223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A70F8-5B36-1CA7-BE02-E15B5F65C1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EA6364-7601-0E5A-0F16-49F9F286F9AA}"/>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F89F5BB2-20FA-919F-C370-38C241D2BC86}"/>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A46553AC-7342-E9D8-E26F-AFE099563CF3}"/>
              </a:ext>
            </a:extLst>
          </p:cNvPr>
          <p:cNvSpPr>
            <a:spLocks noGrp="1"/>
          </p:cNvSpPr>
          <p:nvPr>
            <p:ph type="sldNum" sz="quarter" idx="13"/>
          </p:nvPr>
        </p:nvSpPr>
        <p:spPr/>
        <p:txBody>
          <a:bodyPr/>
          <a:lstStyle/>
          <a:p>
            <a:fld id="{AEFAAC5A-9C4F-4278-920D-DF2BAB595749}" type="slidenum">
              <a:rPr lang="en-US" smtClean="0"/>
              <a:pPr/>
              <a:t>21</a:t>
            </a:fld>
            <a:endParaRPr lang="en-US"/>
          </a:p>
        </p:txBody>
      </p:sp>
      <p:sp>
        <p:nvSpPr>
          <p:cNvPr id="9" name="Google Shape;73;p16">
            <a:extLst>
              <a:ext uri="{FF2B5EF4-FFF2-40B4-BE49-F238E27FC236}">
                <a16:creationId xmlns:a16="http://schemas.microsoft.com/office/drawing/2014/main" id="{85AE740D-D271-1732-F0F7-912479019B37}"/>
              </a:ext>
            </a:extLst>
          </p:cNvPr>
          <p:cNvSpPr txBox="1">
            <a:spLocks/>
          </p:cNvSpPr>
          <p:nvPr/>
        </p:nvSpPr>
        <p:spPr>
          <a:xfrm>
            <a:off x="380280" y="1296529"/>
            <a:ext cx="8520600" cy="522544"/>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dirty="0"/>
              <a:t>Now, let’s launch the server agent with configurations.</a:t>
            </a:r>
          </a:p>
        </p:txBody>
      </p:sp>
      <p:pic>
        <p:nvPicPr>
          <p:cNvPr id="6" name="Google Shape;157;p28">
            <a:extLst>
              <a:ext uri="{FF2B5EF4-FFF2-40B4-BE49-F238E27FC236}">
                <a16:creationId xmlns:a16="http://schemas.microsoft.com/office/drawing/2014/main" id="{414F3A0F-7950-D869-B5EC-FEEF1668CFC4}"/>
              </a:ext>
            </a:extLst>
          </p:cNvPr>
          <p:cNvPicPr preferRelativeResize="0"/>
          <p:nvPr/>
        </p:nvPicPr>
        <p:blipFill>
          <a:blip r:embed="rId2">
            <a:alphaModFix/>
          </a:blip>
          <a:stretch>
            <a:fillRect/>
          </a:stretch>
        </p:blipFill>
        <p:spPr>
          <a:xfrm>
            <a:off x="1128818" y="1718117"/>
            <a:ext cx="6935412" cy="3425383"/>
          </a:xfrm>
          <a:prstGeom prst="rect">
            <a:avLst/>
          </a:prstGeom>
          <a:noFill/>
          <a:ln>
            <a:noFill/>
          </a:ln>
        </p:spPr>
      </p:pic>
    </p:spTree>
    <p:extLst>
      <p:ext uri="{BB962C8B-B14F-4D97-AF65-F5344CB8AC3E}">
        <p14:creationId xmlns:p14="http://schemas.microsoft.com/office/powerpoint/2010/main" val="16349104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65EE7-0DFD-D5A5-B450-8ED211568B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5BB9F5-70F8-65DF-521A-E292A2DC3C9E}"/>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3372DEE7-F2A0-C331-C581-02C96EDF271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4F22D65A-54F0-B610-453E-78DB68F5FF28}"/>
              </a:ext>
            </a:extLst>
          </p:cNvPr>
          <p:cNvSpPr>
            <a:spLocks noGrp="1"/>
          </p:cNvSpPr>
          <p:nvPr>
            <p:ph type="sldNum" sz="quarter" idx="13"/>
          </p:nvPr>
        </p:nvSpPr>
        <p:spPr/>
        <p:txBody>
          <a:bodyPr/>
          <a:lstStyle/>
          <a:p>
            <a:fld id="{AEFAAC5A-9C4F-4278-920D-DF2BAB595749}" type="slidenum">
              <a:rPr lang="en-US" smtClean="0"/>
              <a:pPr/>
              <a:t>22</a:t>
            </a:fld>
            <a:endParaRPr lang="en-US"/>
          </a:p>
        </p:txBody>
      </p:sp>
      <p:pic>
        <p:nvPicPr>
          <p:cNvPr id="5" name="Google Shape;163;p29">
            <a:extLst>
              <a:ext uri="{FF2B5EF4-FFF2-40B4-BE49-F238E27FC236}">
                <a16:creationId xmlns:a16="http://schemas.microsoft.com/office/drawing/2014/main" id="{84502BD4-169D-D5FE-8641-1C0CA17E079E}"/>
              </a:ext>
            </a:extLst>
          </p:cNvPr>
          <p:cNvPicPr preferRelativeResize="0"/>
          <p:nvPr/>
        </p:nvPicPr>
        <p:blipFill>
          <a:blip r:embed="rId2">
            <a:alphaModFix/>
          </a:blip>
          <a:stretch>
            <a:fillRect/>
          </a:stretch>
        </p:blipFill>
        <p:spPr>
          <a:xfrm>
            <a:off x="5513318" y="97277"/>
            <a:ext cx="2701534" cy="5046223"/>
          </a:xfrm>
          <a:prstGeom prst="rect">
            <a:avLst/>
          </a:prstGeom>
          <a:noFill/>
          <a:ln>
            <a:noFill/>
          </a:ln>
        </p:spPr>
      </p:pic>
      <p:sp>
        <p:nvSpPr>
          <p:cNvPr id="7" name="Google Shape;164;p29">
            <a:extLst>
              <a:ext uri="{FF2B5EF4-FFF2-40B4-BE49-F238E27FC236}">
                <a16:creationId xmlns:a16="http://schemas.microsoft.com/office/drawing/2014/main" id="{8E98D7DC-D9C1-1116-FFCF-DFAB78157E2F}"/>
              </a:ext>
            </a:extLst>
          </p:cNvPr>
          <p:cNvSpPr txBox="1"/>
          <p:nvPr/>
        </p:nvSpPr>
        <p:spPr>
          <a:xfrm>
            <a:off x="495812" y="1375134"/>
            <a:ext cx="5000315" cy="3405517"/>
          </a:xfrm>
          <a:prstGeom prst="rect">
            <a:avLst/>
          </a:prstGeom>
          <a:noFill/>
          <a:ln>
            <a:noFill/>
          </a:ln>
        </p:spPr>
        <p:txBody>
          <a:bodyPr spcFirstLastPara="1" wrap="square" lIns="91425" tIns="91425" rIns="91425" bIns="91425" anchor="t" anchorCtr="0">
            <a:spAutoFit/>
          </a:bodyPr>
          <a:lstStyle/>
          <a:p>
            <a:pPr marL="0" lvl="0" indent="57150" algn="l" rtl="0">
              <a:lnSpc>
                <a:spcPct val="115000"/>
              </a:lnSpc>
              <a:spcBef>
                <a:spcPts val="0"/>
              </a:spcBef>
              <a:spcAft>
                <a:spcPts val="0"/>
              </a:spcAft>
              <a:buNone/>
            </a:pPr>
            <a:r>
              <a:rPr lang="en" sz="1400" dirty="0">
                <a:solidFill>
                  <a:schemeClr val="tx1">
                    <a:lumMod val="50000"/>
                  </a:schemeClr>
                </a:solidFill>
              </a:rPr>
              <a:t>Training settings</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Model: ResNet50</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Optimizer: Adam </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Learning Rate: 7e-6</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Weight Decay: 1e-3</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Loss Function: Cross-Entropy </a:t>
            </a:r>
            <a:endParaRPr sz="1400" dirty="0">
              <a:solidFill>
                <a:schemeClr val="tx1">
                  <a:lumMod val="50000"/>
                </a:schemeClr>
              </a:solidFill>
            </a:endParaRPr>
          </a:p>
          <a:p>
            <a:pPr marL="0" lvl="0" indent="0" algn="l" rtl="0">
              <a:lnSpc>
                <a:spcPct val="115000"/>
              </a:lnSpc>
              <a:spcBef>
                <a:spcPts val="0"/>
              </a:spcBef>
              <a:spcAft>
                <a:spcPts val="0"/>
              </a:spcAft>
              <a:buNone/>
            </a:pPr>
            <a:r>
              <a:rPr lang="en" sz="1400" dirty="0">
                <a:solidFill>
                  <a:schemeClr val="tx1">
                    <a:lumMod val="50000"/>
                  </a:schemeClr>
                </a:solidFill>
              </a:rPr>
              <a:t> Federated Learning settings</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Number of clients: 2</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Epoch per client: 25</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a:solidFill>
                  <a:schemeClr val="tx1">
                    <a:lumMod val="50000"/>
                  </a:schemeClr>
                </a:solidFill>
              </a:rPr>
              <a:t>Federated Averaging Aggregator training with synchronous model update</a:t>
            </a:r>
            <a:endParaRPr sz="1400" dirty="0">
              <a:solidFill>
                <a:schemeClr val="tx1">
                  <a:lumMod val="50000"/>
                </a:schemeClr>
              </a:solidFill>
            </a:endParaRPr>
          </a:p>
          <a:p>
            <a:pPr marL="457200" lvl="0" indent="-336550" algn="l" rtl="0">
              <a:lnSpc>
                <a:spcPct val="115000"/>
              </a:lnSpc>
              <a:spcBef>
                <a:spcPts val="0"/>
              </a:spcBef>
              <a:spcAft>
                <a:spcPts val="0"/>
              </a:spcAft>
              <a:buClr>
                <a:schemeClr val="dk1"/>
              </a:buClr>
              <a:buSzPts val="1700"/>
              <a:buChar char="●"/>
            </a:pPr>
            <a:r>
              <a:rPr lang="en" sz="1400" dirty="0" err="1">
                <a:solidFill>
                  <a:schemeClr val="tx1">
                    <a:lumMod val="50000"/>
                  </a:schemeClr>
                </a:solidFill>
              </a:rPr>
              <a:t>gRPC</a:t>
            </a:r>
            <a:r>
              <a:rPr lang="en" sz="1400" dirty="0">
                <a:solidFill>
                  <a:schemeClr val="tx1">
                    <a:lumMod val="50000"/>
                  </a:schemeClr>
                </a:solidFill>
              </a:rPr>
              <a:t> for communication between the client and server sending requests</a:t>
            </a:r>
            <a:endParaRPr sz="1400" dirty="0">
              <a:solidFill>
                <a:schemeClr val="tx1">
                  <a:lumMod val="50000"/>
                </a:schemeClr>
              </a:solidFill>
            </a:endParaRPr>
          </a:p>
        </p:txBody>
      </p:sp>
    </p:spTree>
    <p:extLst>
      <p:ext uri="{BB962C8B-B14F-4D97-AF65-F5344CB8AC3E}">
        <p14:creationId xmlns:p14="http://schemas.microsoft.com/office/powerpoint/2010/main" val="22702521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CD9A7-FB67-852E-8B75-06BD033546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1070A3-BAA9-28D5-19ED-E728A9B15D1A}"/>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DA2F598B-5669-B268-AD31-8222426CCF39}"/>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9F6B3306-7105-B619-E571-AE2C7C302708}"/>
              </a:ext>
            </a:extLst>
          </p:cNvPr>
          <p:cNvSpPr>
            <a:spLocks noGrp="1"/>
          </p:cNvSpPr>
          <p:nvPr>
            <p:ph type="sldNum" sz="quarter" idx="13"/>
          </p:nvPr>
        </p:nvSpPr>
        <p:spPr/>
        <p:txBody>
          <a:bodyPr/>
          <a:lstStyle/>
          <a:p>
            <a:fld id="{AEFAAC5A-9C4F-4278-920D-DF2BAB595749}" type="slidenum">
              <a:rPr lang="en-US" smtClean="0"/>
              <a:pPr/>
              <a:t>23</a:t>
            </a:fld>
            <a:endParaRPr lang="en-US"/>
          </a:p>
        </p:txBody>
      </p:sp>
      <p:sp>
        <p:nvSpPr>
          <p:cNvPr id="6" name="Google Shape;73;p16">
            <a:extLst>
              <a:ext uri="{FF2B5EF4-FFF2-40B4-BE49-F238E27FC236}">
                <a16:creationId xmlns:a16="http://schemas.microsoft.com/office/drawing/2014/main" id="{627D5629-03D0-DC62-2C8B-62B26F781602}"/>
              </a:ext>
            </a:extLst>
          </p:cNvPr>
          <p:cNvSpPr txBox="1">
            <a:spLocks/>
          </p:cNvSpPr>
          <p:nvPr/>
        </p:nvSpPr>
        <p:spPr>
          <a:xfrm>
            <a:off x="380280" y="1296529"/>
            <a:ext cx="8520600" cy="798972"/>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sz="1600" dirty="0"/>
              <a:t>Now we need to define a server communicator to facilitate the communication between the server and two other clients.</a:t>
            </a:r>
          </a:p>
          <a:p>
            <a:pPr marL="0" lvl="0" indent="0">
              <a:spcBef>
                <a:spcPts val="0"/>
              </a:spcBef>
              <a:buNone/>
            </a:pPr>
            <a:endParaRPr lang="en-US" sz="1600" dirty="0"/>
          </a:p>
        </p:txBody>
      </p:sp>
      <p:pic>
        <p:nvPicPr>
          <p:cNvPr id="9" name="Google Shape;171;p30">
            <a:extLst>
              <a:ext uri="{FF2B5EF4-FFF2-40B4-BE49-F238E27FC236}">
                <a16:creationId xmlns:a16="http://schemas.microsoft.com/office/drawing/2014/main" id="{B21FB65D-6054-432B-36EE-D366AEA9E7E1}"/>
              </a:ext>
            </a:extLst>
          </p:cNvPr>
          <p:cNvPicPr preferRelativeResize="0"/>
          <p:nvPr/>
        </p:nvPicPr>
        <p:blipFill rotWithShape="1">
          <a:blip r:embed="rId2">
            <a:alphaModFix/>
          </a:blip>
          <a:srcRect t="8850"/>
          <a:stretch/>
        </p:blipFill>
        <p:spPr>
          <a:xfrm>
            <a:off x="975578" y="1949475"/>
            <a:ext cx="7425471" cy="3152775"/>
          </a:xfrm>
          <a:prstGeom prst="rect">
            <a:avLst/>
          </a:prstGeom>
          <a:noFill/>
          <a:ln>
            <a:noFill/>
          </a:ln>
        </p:spPr>
      </p:pic>
      <p:sp>
        <p:nvSpPr>
          <p:cNvPr id="10" name="Google Shape;172;p30">
            <a:extLst>
              <a:ext uri="{FF2B5EF4-FFF2-40B4-BE49-F238E27FC236}">
                <a16:creationId xmlns:a16="http://schemas.microsoft.com/office/drawing/2014/main" id="{20177014-7270-7BBF-FC54-E65E64AFAEA1}"/>
              </a:ext>
            </a:extLst>
          </p:cNvPr>
          <p:cNvSpPr txBox="1"/>
          <p:nvPr/>
        </p:nvSpPr>
        <p:spPr>
          <a:xfrm>
            <a:off x="5982097" y="2532978"/>
            <a:ext cx="2072100" cy="212362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rgbClr val="FF0000"/>
                </a:solidFill>
              </a:rPr>
              <a:t>Share the output URI from this cell to the other members of the group that have client notebooks open.</a:t>
            </a:r>
            <a:endParaRPr sz="1800" dirty="0">
              <a:solidFill>
                <a:srgbClr val="FF0000"/>
              </a:solidFill>
            </a:endParaRPr>
          </a:p>
        </p:txBody>
      </p:sp>
      <p:sp>
        <p:nvSpPr>
          <p:cNvPr id="11" name="Rectangle 10">
            <a:extLst>
              <a:ext uri="{FF2B5EF4-FFF2-40B4-BE49-F238E27FC236}">
                <a16:creationId xmlns:a16="http://schemas.microsoft.com/office/drawing/2014/main" id="{C14EAEC8-BB52-6217-D685-B27A5C5D1871}"/>
              </a:ext>
            </a:extLst>
          </p:cNvPr>
          <p:cNvSpPr/>
          <p:nvPr/>
        </p:nvSpPr>
        <p:spPr>
          <a:xfrm>
            <a:off x="1035978" y="4836319"/>
            <a:ext cx="3814628" cy="307181"/>
          </a:xfrm>
          <a:prstGeom prst="rect">
            <a:avLst/>
          </a:prstGeom>
          <a:noFill/>
          <a:ln w="254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Down Arrow 11">
            <a:extLst>
              <a:ext uri="{FF2B5EF4-FFF2-40B4-BE49-F238E27FC236}">
                <a16:creationId xmlns:a16="http://schemas.microsoft.com/office/drawing/2014/main" id="{0A2B5B4B-E523-6239-8A03-322C32388D87}"/>
              </a:ext>
            </a:extLst>
          </p:cNvPr>
          <p:cNvSpPr/>
          <p:nvPr/>
        </p:nvSpPr>
        <p:spPr>
          <a:xfrm rot="3185837">
            <a:off x="5337931" y="3898770"/>
            <a:ext cx="197975" cy="1145839"/>
          </a:xfrm>
          <a:prstGeom prst="downArrow">
            <a:avLst>
              <a:gd name="adj1" fmla="val 50000"/>
              <a:gd name="adj2" fmla="val 76209"/>
            </a:avLst>
          </a:prstGeom>
          <a:solidFill>
            <a:srgbClr val="FF0000"/>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2830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88B1F-CEDB-265E-DD0D-F31C71CB42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CE4388-E6E4-B704-8885-8D0E34AEAB4A}"/>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F6C243CE-5FFE-949C-2982-FAE87A8163A9}"/>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E5F3CE2D-767F-3BC2-8A05-4D3E09860539}"/>
              </a:ext>
            </a:extLst>
          </p:cNvPr>
          <p:cNvSpPr>
            <a:spLocks noGrp="1"/>
          </p:cNvSpPr>
          <p:nvPr>
            <p:ph type="sldNum" sz="quarter" idx="13"/>
          </p:nvPr>
        </p:nvSpPr>
        <p:spPr/>
        <p:txBody>
          <a:bodyPr/>
          <a:lstStyle/>
          <a:p>
            <a:fld id="{AEFAAC5A-9C4F-4278-920D-DF2BAB595749}" type="slidenum">
              <a:rPr lang="en-US" smtClean="0"/>
              <a:pPr/>
              <a:t>24</a:t>
            </a:fld>
            <a:endParaRPr lang="en-US"/>
          </a:p>
        </p:txBody>
      </p:sp>
      <p:pic>
        <p:nvPicPr>
          <p:cNvPr id="5" name="Google Shape;179;p31">
            <a:extLst>
              <a:ext uri="{FF2B5EF4-FFF2-40B4-BE49-F238E27FC236}">
                <a16:creationId xmlns:a16="http://schemas.microsoft.com/office/drawing/2014/main" id="{B5B5054B-39F0-2EBD-48DF-A3E09B06B7E4}"/>
              </a:ext>
            </a:extLst>
          </p:cNvPr>
          <p:cNvPicPr preferRelativeResize="0"/>
          <p:nvPr/>
        </p:nvPicPr>
        <p:blipFill rotWithShape="1">
          <a:blip r:embed="rId2">
            <a:alphaModFix/>
          </a:blip>
          <a:srcRect t="12663"/>
          <a:stretch/>
        </p:blipFill>
        <p:spPr>
          <a:xfrm>
            <a:off x="411142" y="1874776"/>
            <a:ext cx="7856558" cy="1963799"/>
          </a:xfrm>
          <a:prstGeom prst="rect">
            <a:avLst/>
          </a:prstGeom>
          <a:noFill/>
          <a:ln>
            <a:noFill/>
          </a:ln>
        </p:spPr>
      </p:pic>
      <p:sp>
        <p:nvSpPr>
          <p:cNvPr id="7" name="Google Shape;180;p31">
            <a:extLst>
              <a:ext uri="{FF2B5EF4-FFF2-40B4-BE49-F238E27FC236}">
                <a16:creationId xmlns:a16="http://schemas.microsoft.com/office/drawing/2014/main" id="{F97096B1-244C-664C-654C-BC3ABFF19320}"/>
              </a:ext>
            </a:extLst>
          </p:cNvPr>
          <p:cNvSpPr txBox="1"/>
          <p:nvPr/>
        </p:nvSpPr>
        <p:spPr>
          <a:xfrm>
            <a:off x="381042" y="3883413"/>
            <a:ext cx="71109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rgbClr val="38761D"/>
                </a:solidFill>
              </a:rPr>
              <a:t>Hooray! Your server is up and running now. Now we move on to Client Notebooks</a:t>
            </a:r>
            <a:endParaRPr sz="1800" dirty="0">
              <a:solidFill>
                <a:srgbClr val="38761D"/>
              </a:solidFill>
            </a:endParaRPr>
          </a:p>
        </p:txBody>
      </p:sp>
      <p:sp>
        <p:nvSpPr>
          <p:cNvPr id="14" name="Google Shape;73;p16">
            <a:extLst>
              <a:ext uri="{FF2B5EF4-FFF2-40B4-BE49-F238E27FC236}">
                <a16:creationId xmlns:a16="http://schemas.microsoft.com/office/drawing/2014/main" id="{5A729FD4-8407-166D-487F-58305C1352A6}"/>
              </a:ext>
            </a:extLst>
          </p:cNvPr>
          <p:cNvSpPr txBox="1">
            <a:spLocks/>
          </p:cNvSpPr>
          <p:nvPr/>
        </p:nvSpPr>
        <p:spPr>
          <a:xfrm>
            <a:off x="380280" y="1296529"/>
            <a:ext cx="8520600" cy="798972"/>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dirty="0"/>
              <a:t>Finally, run the last cell to start serving. </a:t>
            </a:r>
          </a:p>
        </p:txBody>
      </p:sp>
    </p:spTree>
    <p:extLst>
      <p:ext uri="{BB962C8B-B14F-4D97-AF65-F5344CB8AC3E}">
        <p14:creationId xmlns:p14="http://schemas.microsoft.com/office/powerpoint/2010/main" val="3326936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82BAA7-C2D3-389F-54D9-650C0ACB9C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98D80D-CC66-83FD-7F0E-72A68370E481}"/>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5C4F93B7-EB79-A2C4-F482-67CECE885E77}"/>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87C2B808-ACDE-288D-8E6F-F69BACC1115B}"/>
              </a:ext>
            </a:extLst>
          </p:cNvPr>
          <p:cNvSpPr>
            <a:spLocks noGrp="1"/>
          </p:cNvSpPr>
          <p:nvPr>
            <p:ph type="sldNum" sz="quarter" idx="13"/>
          </p:nvPr>
        </p:nvSpPr>
        <p:spPr/>
        <p:txBody>
          <a:bodyPr/>
          <a:lstStyle/>
          <a:p>
            <a:fld id="{AEFAAC5A-9C4F-4278-920D-DF2BAB595749}" type="slidenum">
              <a:rPr lang="en-US" smtClean="0"/>
              <a:pPr/>
              <a:t>25</a:t>
            </a:fld>
            <a:endParaRPr lang="en-US"/>
          </a:p>
        </p:txBody>
      </p:sp>
      <p:sp>
        <p:nvSpPr>
          <p:cNvPr id="14" name="Google Shape;73;p16">
            <a:extLst>
              <a:ext uri="{FF2B5EF4-FFF2-40B4-BE49-F238E27FC236}">
                <a16:creationId xmlns:a16="http://schemas.microsoft.com/office/drawing/2014/main" id="{670CD23F-0098-76BD-4478-88FC42C4B3F3}"/>
              </a:ext>
            </a:extLst>
          </p:cNvPr>
          <p:cNvSpPr txBox="1">
            <a:spLocks/>
          </p:cNvSpPr>
          <p:nvPr/>
        </p:nvSpPr>
        <p:spPr>
          <a:xfrm>
            <a:off x="380280" y="1296529"/>
            <a:ext cx="8520600" cy="403684"/>
          </a:xfrm>
          <a:prstGeom prst="rect">
            <a:avLst/>
          </a:prstGeom>
        </p:spPr>
        <p:txBody>
          <a:bodyPr spcFirstLastPara="1" wrap="square" lIns="91425" tIns="91425" rIns="91425" bIns="91425" anchor="t" anchorCtr="0">
            <a:no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Now let’s go back to client notebooks</a:t>
            </a:r>
            <a:endParaRPr lang="en-US" dirty="0">
              <a:solidFill>
                <a:schemeClr val="dk1"/>
              </a:solidFill>
            </a:endParaRPr>
          </a:p>
        </p:txBody>
      </p:sp>
      <p:sp>
        <p:nvSpPr>
          <p:cNvPr id="6" name="Google Shape;73;p16">
            <a:extLst>
              <a:ext uri="{FF2B5EF4-FFF2-40B4-BE49-F238E27FC236}">
                <a16:creationId xmlns:a16="http://schemas.microsoft.com/office/drawing/2014/main" id="{ED2F7039-C411-DD16-7690-ADCA03017673}"/>
              </a:ext>
            </a:extLst>
          </p:cNvPr>
          <p:cNvSpPr txBox="1">
            <a:spLocks/>
          </p:cNvSpPr>
          <p:nvPr/>
        </p:nvSpPr>
        <p:spPr>
          <a:xfrm>
            <a:off x="378077" y="1740596"/>
            <a:ext cx="8520600" cy="783867"/>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US" dirty="0"/>
              <a:t>First two steps are same as server we will install APPFL package and then set the working directory.</a:t>
            </a:r>
            <a:endParaRPr lang="en-US" dirty="0">
              <a:solidFill>
                <a:schemeClr val="dk1"/>
              </a:solidFill>
            </a:endParaRPr>
          </a:p>
        </p:txBody>
      </p:sp>
      <p:pic>
        <p:nvPicPr>
          <p:cNvPr id="8" name="Google Shape;189;p32">
            <a:extLst>
              <a:ext uri="{FF2B5EF4-FFF2-40B4-BE49-F238E27FC236}">
                <a16:creationId xmlns:a16="http://schemas.microsoft.com/office/drawing/2014/main" id="{05A29198-4668-514F-BA4F-5D1074C50DC7}"/>
              </a:ext>
            </a:extLst>
          </p:cNvPr>
          <p:cNvPicPr preferRelativeResize="0"/>
          <p:nvPr/>
        </p:nvPicPr>
        <p:blipFill>
          <a:blip r:embed="rId2">
            <a:alphaModFix/>
          </a:blip>
          <a:stretch>
            <a:fillRect/>
          </a:stretch>
        </p:blipFill>
        <p:spPr>
          <a:xfrm>
            <a:off x="1668150" y="2513900"/>
            <a:ext cx="5695950" cy="2095500"/>
          </a:xfrm>
          <a:prstGeom prst="rect">
            <a:avLst/>
          </a:prstGeom>
          <a:noFill/>
          <a:ln>
            <a:noFill/>
          </a:ln>
        </p:spPr>
      </p:pic>
    </p:spTree>
    <p:extLst>
      <p:ext uri="{BB962C8B-B14F-4D97-AF65-F5344CB8AC3E}">
        <p14:creationId xmlns:p14="http://schemas.microsoft.com/office/powerpoint/2010/main" val="3402313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9A3A0-36B5-35A5-8F3C-6CA29969E1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7D6087-B511-C5FB-ABAF-93A4A02929FD}"/>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C21A9197-BC0C-0CB8-E58C-CAB4D1D9FA4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82A1177F-22A8-9410-7D65-EF3EFB3C8F73}"/>
              </a:ext>
            </a:extLst>
          </p:cNvPr>
          <p:cNvSpPr>
            <a:spLocks noGrp="1"/>
          </p:cNvSpPr>
          <p:nvPr>
            <p:ph type="sldNum" sz="quarter" idx="13"/>
          </p:nvPr>
        </p:nvSpPr>
        <p:spPr/>
        <p:txBody>
          <a:bodyPr/>
          <a:lstStyle/>
          <a:p>
            <a:fld id="{AEFAAC5A-9C4F-4278-920D-DF2BAB595749}" type="slidenum">
              <a:rPr lang="en-US" smtClean="0"/>
              <a:pPr/>
              <a:t>26</a:t>
            </a:fld>
            <a:endParaRPr lang="en-US"/>
          </a:p>
        </p:txBody>
      </p:sp>
      <p:pic>
        <p:nvPicPr>
          <p:cNvPr id="5" name="Google Shape;195;p33">
            <a:extLst>
              <a:ext uri="{FF2B5EF4-FFF2-40B4-BE49-F238E27FC236}">
                <a16:creationId xmlns:a16="http://schemas.microsoft.com/office/drawing/2014/main" id="{393AA14E-8B8D-2781-BD37-AA881D8BF37A}"/>
              </a:ext>
            </a:extLst>
          </p:cNvPr>
          <p:cNvPicPr preferRelativeResize="0"/>
          <p:nvPr/>
        </p:nvPicPr>
        <p:blipFill>
          <a:blip r:embed="rId2">
            <a:alphaModFix/>
          </a:blip>
          <a:stretch>
            <a:fillRect/>
          </a:stretch>
        </p:blipFill>
        <p:spPr>
          <a:xfrm>
            <a:off x="1555025" y="1487156"/>
            <a:ext cx="6021432" cy="3554744"/>
          </a:xfrm>
          <a:prstGeom prst="rect">
            <a:avLst/>
          </a:prstGeom>
          <a:noFill/>
          <a:ln>
            <a:noFill/>
          </a:ln>
        </p:spPr>
      </p:pic>
    </p:spTree>
    <p:extLst>
      <p:ext uri="{BB962C8B-B14F-4D97-AF65-F5344CB8AC3E}">
        <p14:creationId xmlns:p14="http://schemas.microsoft.com/office/powerpoint/2010/main" val="26979112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A23AF-D013-6A9A-7203-87DAC3EE06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45F058-1B09-A8AA-3875-6F63670AE98A}"/>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FE76889A-6725-9E12-C3A5-4171732F3CE1}"/>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5DF2F1E2-9359-1BAA-4FFF-B911F9B0D4E6}"/>
              </a:ext>
            </a:extLst>
          </p:cNvPr>
          <p:cNvSpPr>
            <a:spLocks noGrp="1"/>
          </p:cNvSpPr>
          <p:nvPr>
            <p:ph type="sldNum" sz="quarter" idx="13"/>
          </p:nvPr>
        </p:nvSpPr>
        <p:spPr/>
        <p:txBody>
          <a:bodyPr/>
          <a:lstStyle/>
          <a:p>
            <a:fld id="{AEFAAC5A-9C4F-4278-920D-DF2BAB595749}" type="slidenum">
              <a:rPr lang="en-US" smtClean="0"/>
              <a:pPr/>
              <a:t>27</a:t>
            </a:fld>
            <a:endParaRPr lang="en-US"/>
          </a:p>
        </p:txBody>
      </p:sp>
      <p:pic>
        <p:nvPicPr>
          <p:cNvPr id="6" name="Google Shape;200;p34">
            <a:extLst>
              <a:ext uri="{FF2B5EF4-FFF2-40B4-BE49-F238E27FC236}">
                <a16:creationId xmlns:a16="http://schemas.microsoft.com/office/drawing/2014/main" id="{16CF0C30-7853-0E65-17A5-3DDB74481CD2}"/>
              </a:ext>
            </a:extLst>
          </p:cNvPr>
          <p:cNvPicPr preferRelativeResize="0"/>
          <p:nvPr/>
        </p:nvPicPr>
        <p:blipFill>
          <a:blip r:embed="rId2">
            <a:alphaModFix/>
          </a:blip>
          <a:stretch>
            <a:fillRect/>
          </a:stretch>
        </p:blipFill>
        <p:spPr>
          <a:xfrm>
            <a:off x="394712" y="1933936"/>
            <a:ext cx="7635551" cy="2414750"/>
          </a:xfrm>
          <a:prstGeom prst="rect">
            <a:avLst/>
          </a:prstGeom>
          <a:noFill/>
          <a:ln>
            <a:noFill/>
          </a:ln>
        </p:spPr>
      </p:pic>
      <p:sp>
        <p:nvSpPr>
          <p:cNvPr id="7" name="Google Shape;201;p34">
            <a:extLst>
              <a:ext uri="{FF2B5EF4-FFF2-40B4-BE49-F238E27FC236}">
                <a16:creationId xmlns:a16="http://schemas.microsoft.com/office/drawing/2014/main" id="{9AB57B84-A984-6818-DD2E-45AE55B94AFD}"/>
              </a:ext>
            </a:extLst>
          </p:cNvPr>
          <p:cNvSpPr txBox="1"/>
          <p:nvPr/>
        </p:nvSpPr>
        <p:spPr>
          <a:xfrm>
            <a:off x="334422" y="1293190"/>
            <a:ext cx="69084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tx1">
                    <a:lumMod val="50000"/>
                  </a:schemeClr>
                </a:solidFill>
              </a:rPr>
              <a:t>Remember to replace </a:t>
            </a:r>
            <a:r>
              <a:rPr lang="en" b="1" i="1" dirty="0" err="1">
                <a:solidFill>
                  <a:schemeClr val="tx1">
                    <a:lumMod val="50000"/>
                  </a:schemeClr>
                </a:solidFill>
              </a:rPr>
              <a:t>server_uri</a:t>
            </a:r>
            <a:r>
              <a:rPr lang="en" i="1" dirty="0">
                <a:solidFill>
                  <a:schemeClr val="tx1">
                    <a:lumMod val="50000"/>
                  </a:schemeClr>
                </a:solidFill>
              </a:rPr>
              <a:t> </a:t>
            </a:r>
            <a:r>
              <a:rPr lang="en" dirty="0">
                <a:solidFill>
                  <a:schemeClr val="tx1">
                    <a:lumMod val="50000"/>
                  </a:schemeClr>
                </a:solidFill>
              </a:rPr>
              <a:t>with the output from </a:t>
            </a:r>
            <a:r>
              <a:rPr lang="en" b="1" dirty="0">
                <a:solidFill>
                  <a:schemeClr val="tx1">
                    <a:lumMod val="50000"/>
                  </a:schemeClr>
                </a:solidFill>
              </a:rPr>
              <a:t>server notebook</a:t>
            </a:r>
            <a:r>
              <a:rPr lang="en" i="1" dirty="0">
                <a:solidFill>
                  <a:schemeClr val="tx1">
                    <a:lumMod val="50000"/>
                  </a:schemeClr>
                </a:solidFill>
              </a:rPr>
              <a:t> </a:t>
            </a:r>
            <a:r>
              <a:rPr lang="en" dirty="0">
                <a:solidFill>
                  <a:schemeClr val="tx1">
                    <a:lumMod val="50000"/>
                  </a:schemeClr>
                </a:solidFill>
              </a:rPr>
              <a:t>before running this cell</a:t>
            </a:r>
            <a:endParaRPr dirty="0">
              <a:solidFill>
                <a:schemeClr val="tx1">
                  <a:lumMod val="50000"/>
                </a:schemeClr>
              </a:solidFill>
            </a:endParaRPr>
          </a:p>
        </p:txBody>
      </p:sp>
      <p:sp>
        <p:nvSpPr>
          <p:cNvPr id="8" name="Google Shape;202;p34">
            <a:extLst>
              <a:ext uri="{FF2B5EF4-FFF2-40B4-BE49-F238E27FC236}">
                <a16:creationId xmlns:a16="http://schemas.microsoft.com/office/drawing/2014/main" id="{2FBD4618-A1B1-80C3-1CF0-46E1F89B0C83}"/>
              </a:ext>
            </a:extLst>
          </p:cNvPr>
          <p:cNvSpPr txBox="1"/>
          <p:nvPr/>
        </p:nvSpPr>
        <p:spPr>
          <a:xfrm>
            <a:off x="425725" y="4306019"/>
            <a:ext cx="79911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FF0000"/>
                </a:solidFill>
              </a:rPr>
              <a:t>If you forgot, it’s ok you can put the server url and re-run the cell</a:t>
            </a:r>
            <a:endParaRPr sz="1600">
              <a:solidFill>
                <a:srgbClr val="FF0000"/>
              </a:solidFill>
            </a:endParaRPr>
          </a:p>
        </p:txBody>
      </p:sp>
    </p:spTree>
    <p:extLst>
      <p:ext uri="{BB962C8B-B14F-4D97-AF65-F5344CB8AC3E}">
        <p14:creationId xmlns:p14="http://schemas.microsoft.com/office/powerpoint/2010/main" val="12670767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646BE4-927F-DF46-AB6F-ADDE380C7B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D54EBC-4C66-F673-9079-A34BA0A27A78}"/>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175944E9-5B5D-A3E6-8D87-93525C5745A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B886FB4C-67AB-FFBB-B735-1B564C6C451E}"/>
              </a:ext>
            </a:extLst>
          </p:cNvPr>
          <p:cNvSpPr>
            <a:spLocks noGrp="1"/>
          </p:cNvSpPr>
          <p:nvPr>
            <p:ph type="sldNum" sz="quarter" idx="13"/>
          </p:nvPr>
        </p:nvSpPr>
        <p:spPr/>
        <p:txBody>
          <a:bodyPr/>
          <a:lstStyle/>
          <a:p>
            <a:fld id="{AEFAAC5A-9C4F-4278-920D-DF2BAB595749}" type="slidenum">
              <a:rPr lang="en-US" smtClean="0"/>
              <a:pPr/>
              <a:t>28</a:t>
            </a:fld>
            <a:endParaRPr lang="en-US"/>
          </a:p>
        </p:txBody>
      </p:sp>
      <p:pic>
        <p:nvPicPr>
          <p:cNvPr id="5" name="Google Shape;209;p35">
            <a:extLst>
              <a:ext uri="{FF2B5EF4-FFF2-40B4-BE49-F238E27FC236}">
                <a16:creationId xmlns:a16="http://schemas.microsoft.com/office/drawing/2014/main" id="{36E7716F-027C-2985-8DB5-02F5F4001295}"/>
              </a:ext>
            </a:extLst>
          </p:cNvPr>
          <p:cNvPicPr preferRelativeResize="0"/>
          <p:nvPr/>
        </p:nvPicPr>
        <p:blipFill rotWithShape="1">
          <a:blip r:embed="rId2">
            <a:alphaModFix/>
          </a:blip>
          <a:srcRect b="17742"/>
          <a:stretch/>
        </p:blipFill>
        <p:spPr>
          <a:xfrm>
            <a:off x="3355518" y="1277408"/>
            <a:ext cx="4713309" cy="3755562"/>
          </a:xfrm>
          <a:prstGeom prst="rect">
            <a:avLst/>
          </a:prstGeom>
          <a:noFill/>
          <a:ln>
            <a:noFill/>
          </a:ln>
        </p:spPr>
      </p:pic>
      <p:sp>
        <p:nvSpPr>
          <p:cNvPr id="9" name="Google Shape;73;p16">
            <a:extLst>
              <a:ext uri="{FF2B5EF4-FFF2-40B4-BE49-F238E27FC236}">
                <a16:creationId xmlns:a16="http://schemas.microsoft.com/office/drawing/2014/main" id="{C50BD66C-67C3-A086-5ADE-09C8B2E61F22}"/>
              </a:ext>
            </a:extLst>
          </p:cNvPr>
          <p:cNvSpPr txBox="1">
            <a:spLocks/>
          </p:cNvSpPr>
          <p:nvPr/>
        </p:nvSpPr>
        <p:spPr>
          <a:xfrm>
            <a:off x="440570" y="2522427"/>
            <a:ext cx="2563887" cy="1145221"/>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Client configurations will be printed.</a:t>
            </a:r>
            <a:endParaRPr lang="en-US" dirty="0">
              <a:solidFill>
                <a:schemeClr val="dk1"/>
              </a:solidFill>
            </a:endParaRPr>
          </a:p>
        </p:txBody>
      </p:sp>
    </p:spTree>
    <p:extLst>
      <p:ext uri="{BB962C8B-B14F-4D97-AF65-F5344CB8AC3E}">
        <p14:creationId xmlns:p14="http://schemas.microsoft.com/office/powerpoint/2010/main" val="2497291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906FE0-58CE-0C3E-AAFA-7261901B85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EC2927-AFD8-424F-9F82-DB4CE1616995}"/>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6A2364DD-5C89-FF08-EE97-4241E864246A}"/>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B925C710-7047-FE8D-9966-6642BDA605E6}"/>
              </a:ext>
            </a:extLst>
          </p:cNvPr>
          <p:cNvSpPr>
            <a:spLocks noGrp="1"/>
          </p:cNvSpPr>
          <p:nvPr>
            <p:ph type="sldNum" sz="quarter" idx="13"/>
          </p:nvPr>
        </p:nvSpPr>
        <p:spPr/>
        <p:txBody>
          <a:bodyPr/>
          <a:lstStyle/>
          <a:p>
            <a:fld id="{AEFAAC5A-9C4F-4278-920D-DF2BAB595749}" type="slidenum">
              <a:rPr lang="en-US" smtClean="0"/>
              <a:pPr/>
              <a:t>29</a:t>
            </a:fld>
            <a:endParaRPr lang="en-US"/>
          </a:p>
        </p:txBody>
      </p:sp>
      <p:sp>
        <p:nvSpPr>
          <p:cNvPr id="9" name="Google Shape;73;p16">
            <a:extLst>
              <a:ext uri="{FF2B5EF4-FFF2-40B4-BE49-F238E27FC236}">
                <a16:creationId xmlns:a16="http://schemas.microsoft.com/office/drawing/2014/main" id="{FFB32BB5-AAD8-967C-3D57-76C61E4A0664}"/>
              </a:ext>
            </a:extLst>
          </p:cNvPr>
          <p:cNvSpPr txBox="1">
            <a:spLocks/>
          </p:cNvSpPr>
          <p:nvPr/>
        </p:nvSpPr>
        <p:spPr>
          <a:xfrm>
            <a:off x="370230" y="1296529"/>
            <a:ext cx="4351239" cy="672949"/>
          </a:xfrm>
          <a:prstGeom prst="rect">
            <a:avLst/>
          </a:prstGeom>
        </p:spPr>
        <p:txBody>
          <a:bodyPr spcFirstLastPara="1" wrap="square" lIns="91425" tIns="91425" rIns="91425" bIns="91425" anchor="t" anchorCtr="0">
            <a:normAutofit fontScale="92500"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Now, let’s visualize the data distribution for each client before starting FL process.</a:t>
            </a:r>
            <a:endParaRPr lang="en-US" dirty="0"/>
          </a:p>
        </p:txBody>
      </p:sp>
      <p:pic>
        <p:nvPicPr>
          <p:cNvPr id="6" name="Google Shape;215;p36">
            <a:extLst>
              <a:ext uri="{FF2B5EF4-FFF2-40B4-BE49-F238E27FC236}">
                <a16:creationId xmlns:a16="http://schemas.microsoft.com/office/drawing/2014/main" id="{CC9F0CD2-17AE-2A1A-41A7-3283F3C2DB99}"/>
              </a:ext>
            </a:extLst>
          </p:cNvPr>
          <p:cNvPicPr preferRelativeResize="0"/>
          <p:nvPr/>
        </p:nvPicPr>
        <p:blipFill>
          <a:blip r:embed="rId2">
            <a:alphaModFix/>
          </a:blip>
          <a:stretch>
            <a:fillRect/>
          </a:stretch>
        </p:blipFill>
        <p:spPr>
          <a:xfrm>
            <a:off x="465240" y="1913558"/>
            <a:ext cx="3748620" cy="3229942"/>
          </a:xfrm>
          <a:prstGeom prst="rect">
            <a:avLst/>
          </a:prstGeom>
          <a:noFill/>
          <a:ln>
            <a:noFill/>
          </a:ln>
        </p:spPr>
      </p:pic>
      <p:pic>
        <p:nvPicPr>
          <p:cNvPr id="7" name="Google Shape;216;p36">
            <a:extLst>
              <a:ext uri="{FF2B5EF4-FFF2-40B4-BE49-F238E27FC236}">
                <a16:creationId xmlns:a16="http://schemas.microsoft.com/office/drawing/2014/main" id="{2E74DB01-8BF1-FB93-7298-E9AFAB87A04A}"/>
              </a:ext>
            </a:extLst>
          </p:cNvPr>
          <p:cNvPicPr preferRelativeResize="0"/>
          <p:nvPr/>
        </p:nvPicPr>
        <p:blipFill>
          <a:blip r:embed="rId3">
            <a:alphaModFix/>
          </a:blip>
          <a:stretch>
            <a:fillRect/>
          </a:stretch>
        </p:blipFill>
        <p:spPr>
          <a:xfrm>
            <a:off x="4711889" y="1357746"/>
            <a:ext cx="3358384" cy="1830555"/>
          </a:xfrm>
          <a:prstGeom prst="rect">
            <a:avLst/>
          </a:prstGeom>
          <a:noFill/>
          <a:ln>
            <a:noFill/>
          </a:ln>
        </p:spPr>
      </p:pic>
      <p:pic>
        <p:nvPicPr>
          <p:cNvPr id="8" name="Google Shape;217;p36">
            <a:extLst>
              <a:ext uri="{FF2B5EF4-FFF2-40B4-BE49-F238E27FC236}">
                <a16:creationId xmlns:a16="http://schemas.microsoft.com/office/drawing/2014/main" id="{E41EC4DB-44A9-31AA-C8F0-6935AD3EED73}"/>
              </a:ext>
            </a:extLst>
          </p:cNvPr>
          <p:cNvPicPr preferRelativeResize="0"/>
          <p:nvPr/>
        </p:nvPicPr>
        <p:blipFill>
          <a:blip r:embed="rId4">
            <a:alphaModFix/>
          </a:blip>
          <a:stretch>
            <a:fillRect/>
          </a:stretch>
        </p:blipFill>
        <p:spPr>
          <a:xfrm>
            <a:off x="4704739" y="3247474"/>
            <a:ext cx="3376987" cy="1830555"/>
          </a:xfrm>
          <a:prstGeom prst="rect">
            <a:avLst/>
          </a:prstGeom>
          <a:noFill/>
          <a:ln>
            <a:noFill/>
          </a:ln>
        </p:spPr>
      </p:pic>
    </p:spTree>
    <p:extLst>
      <p:ext uri="{BB962C8B-B14F-4D97-AF65-F5344CB8AC3E}">
        <p14:creationId xmlns:p14="http://schemas.microsoft.com/office/powerpoint/2010/main" val="14715711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C305B-03A4-154A-AC83-A888A2B77133}"/>
              </a:ext>
            </a:extLst>
          </p:cNvPr>
          <p:cNvSpPr>
            <a:spLocks noGrp="1"/>
          </p:cNvSpPr>
          <p:nvPr>
            <p:ph type="title"/>
          </p:nvPr>
        </p:nvSpPr>
        <p:spPr>
          <a:xfrm>
            <a:off x="457202" y="301422"/>
            <a:ext cx="8372901" cy="621711"/>
          </a:xfrm>
        </p:spPr>
        <p:txBody>
          <a:bodyPr>
            <a:normAutofit/>
          </a:bodyPr>
          <a:lstStyle/>
          <a:p>
            <a:r>
              <a:rPr lang="en-US" sz="2400" dirty="0"/>
              <a:t>Motivation for </a:t>
            </a:r>
            <a:r>
              <a:rPr lang="en-US" sz="2400" dirty="0" err="1"/>
              <a:t>fl</a:t>
            </a:r>
            <a:r>
              <a:rPr lang="en-US" sz="2400" dirty="0"/>
              <a:t> – an “extreme” case</a:t>
            </a:r>
          </a:p>
        </p:txBody>
      </p:sp>
      <p:pic>
        <p:nvPicPr>
          <p:cNvPr id="46" name="Picture 45">
            <a:extLst>
              <a:ext uri="{FF2B5EF4-FFF2-40B4-BE49-F238E27FC236}">
                <a16:creationId xmlns:a16="http://schemas.microsoft.com/office/drawing/2014/main" id="{C005F204-5697-9E7F-B8C5-F699B7224179}"/>
              </a:ext>
            </a:extLst>
          </p:cNvPr>
          <p:cNvPicPr>
            <a:picLocks noChangeAspect="1"/>
          </p:cNvPicPr>
          <p:nvPr/>
        </p:nvPicPr>
        <p:blipFill rotWithShape="1">
          <a:blip r:embed="rId2"/>
          <a:srcRect l="3759" t="7509" r="85632" b="64700"/>
          <a:stretch/>
        </p:blipFill>
        <p:spPr>
          <a:xfrm>
            <a:off x="3220842" y="2071148"/>
            <a:ext cx="502208" cy="735014"/>
          </a:xfrm>
          <a:prstGeom prst="rect">
            <a:avLst/>
          </a:prstGeom>
        </p:spPr>
      </p:pic>
      <p:grpSp>
        <p:nvGrpSpPr>
          <p:cNvPr id="78" name="Group 77">
            <a:extLst>
              <a:ext uri="{FF2B5EF4-FFF2-40B4-BE49-F238E27FC236}">
                <a16:creationId xmlns:a16="http://schemas.microsoft.com/office/drawing/2014/main" id="{7653BDA3-E8F4-6B50-AD15-B32D3311F37E}"/>
              </a:ext>
            </a:extLst>
          </p:cNvPr>
          <p:cNvGrpSpPr/>
          <p:nvPr/>
        </p:nvGrpSpPr>
        <p:grpSpPr>
          <a:xfrm>
            <a:off x="2083227" y="1898749"/>
            <a:ext cx="865986" cy="1022082"/>
            <a:chOff x="611185" y="1549668"/>
            <a:chExt cx="865986" cy="1022082"/>
          </a:xfrm>
        </p:grpSpPr>
        <p:grpSp>
          <p:nvGrpSpPr>
            <p:cNvPr id="77" name="Group 76">
              <a:extLst>
                <a:ext uri="{FF2B5EF4-FFF2-40B4-BE49-F238E27FC236}">
                  <a16:creationId xmlns:a16="http://schemas.microsoft.com/office/drawing/2014/main" id="{C025619F-0E0E-C13B-35D4-066F5617CEC7}"/>
                </a:ext>
              </a:extLst>
            </p:cNvPr>
            <p:cNvGrpSpPr/>
            <p:nvPr/>
          </p:nvGrpSpPr>
          <p:grpSpPr>
            <a:xfrm>
              <a:off x="611185" y="1780514"/>
              <a:ext cx="680703" cy="791236"/>
              <a:chOff x="1262784" y="2508229"/>
              <a:chExt cx="680703" cy="791236"/>
            </a:xfrm>
          </p:grpSpPr>
          <p:pic>
            <p:nvPicPr>
              <p:cNvPr id="48" name="Picture 4" descr="Institution Icon | Small &amp; Flat Iconset | paomedia">
                <a:extLst>
                  <a:ext uri="{FF2B5EF4-FFF2-40B4-BE49-F238E27FC236}">
                    <a16:creationId xmlns:a16="http://schemas.microsoft.com/office/drawing/2014/main" id="{75234C98-4E70-2707-6C39-850760DC332E}"/>
                  </a:ext>
                </a:extLst>
              </p:cNvPr>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262784" y="2508229"/>
                <a:ext cx="502208" cy="530282"/>
              </a:xfrm>
              <a:prstGeom prst="rect">
                <a:avLst/>
              </a:prstGeom>
              <a:solidFill>
                <a:schemeClr val="bg1"/>
              </a:solidFill>
            </p:spPr>
          </p:pic>
          <p:pic>
            <p:nvPicPr>
              <p:cNvPr id="75" name="Picture 2" descr="User icon - Free download on Iconfinder">
                <a:extLst>
                  <a:ext uri="{FF2B5EF4-FFF2-40B4-BE49-F238E27FC236}">
                    <a16:creationId xmlns:a16="http://schemas.microsoft.com/office/drawing/2014/main" id="{2AAA1EFF-9CBC-A5E4-A627-CFF7DE2525C6}"/>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1475817" y="2805654"/>
                <a:ext cx="467670" cy="493811"/>
              </a:xfrm>
              <a:prstGeom prst="rect">
                <a:avLst/>
              </a:prstGeom>
              <a:noFill/>
              <a:extLst>
                <a:ext uri="{909E8E84-426E-40DD-AFC4-6F175D3DCCD1}">
                  <a14:hiddenFill xmlns:a14="http://schemas.microsoft.com/office/drawing/2010/main">
                    <a:solidFill>
                      <a:srgbClr val="FFFFFF"/>
                    </a:solidFill>
                  </a14:hiddenFill>
                </a:ext>
              </a:extLst>
            </p:spPr>
          </p:pic>
        </p:grpSp>
        <p:pic>
          <p:nvPicPr>
            <p:cNvPr id="76" name="Picture 75">
              <a:extLst>
                <a:ext uri="{FF2B5EF4-FFF2-40B4-BE49-F238E27FC236}">
                  <a16:creationId xmlns:a16="http://schemas.microsoft.com/office/drawing/2014/main" id="{43DF00EB-F91F-EB2E-8247-99F006CED330}"/>
                </a:ext>
              </a:extLst>
            </p:cNvPr>
            <p:cNvPicPr>
              <a:picLocks noChangeAspect="1"/>
            </p:cNvPicPr>
            <p:nvPr/>
          </p:nvPicPr>
          <p:blipFill rotWithShape="1">
            <a:blip r:embed="rId5"/>
            <a:srcRect l="76823" t="1" b="23841"/>
            <a:stretch/>
          </p:blipFill>
          <p:spPr>
            <a:xfrm>
              <a:off x="1152891" y="1549668"/>
              <a:ext cx="324280" cy="362154"/>
            </a:xfrm>
            <a:prstGeom prst="rect">
              <a:avLst/>
            </a:prstGeom>
          </p:spPr>
        </p:pic>
      </p:grpSp>
      <p:sp>
        <p:nvSpPr>
          <p:cNvPr id="79" name="Cloud 78">
            <a:extLst>
              <a:ext uri="{FF2B5EF4-FFF2-40B4-BE49-F238E27FC236}">
                <a16:creationId xmlns:a16="http://schemas.microsoft.com/office/drawing/2014/main" id="{4D7D9553-4588-285B-8825-4CA290A42828}"/>
              </a:ext>
            </a:extLst>
          </p:cNvPr>
          <p:cNvSpPr/>
          <p:nvPr/>
        </p:nvSpPr>
        <p:spPr>
          <a:xfrm>
            <a:off x="345902" y="2170951"/>
            <a:ext cx="1737325" cy="777599"/>
          </a:xfrm>
          <a:prstGeom prst="cloud">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I want to train a digit classifier…</a:t>
            </a:r>
          </a:p>
        </p:txBody>
      </p:sp>
      <p:grpSp>
        <p:nvGrpSpPr>
          <p:cNvPr id="80" name="Group 79">
            <a:extLst>
              <a:ext uri="{FF2B5EF4-FFF2-40B4-BE49-F238E27FC236}">
                <a16:creationId xmlns:a16="http://schemas.microsoft.com/office/drawing/2014/main" id="{27151643-151C-B48E-0AA3-DA8AEEE73AA8}"/>
              </a:ext>
            </a:extLst>
          </p:cNvPr>
          <p:cNvGrpSpPr/>
          <p:nvPr/>
        </p:nvGrpSpPr>
        <p:grpSpPr>
          <a:xfrm>
            <a:off x="6230456" y="1644673"/>
            <a:ext cx="1530469" cy="1199553"/>
            <a:chOff x="5986157" y="1372197"/>
            <a:chExt cx="1530469" cy="1199553"/>
          </a:xfrm>
        </p:grpSpPr>
        <p:grpSp>
          <p:nvGrpSpPr>
            <p:cNvPr id="22" name="Group 21">
              <a:extLst>
                <a:ext uri="{FF2B5EF4-FFF2-40B4-BE49-F238E27FC236}">
                  <a16:creationId xmlns:a16="http://schemas.microsoft.com/office/drawing/2014/main" id="{2AEF8CF6-F47C-1C0D-BBE4-B33AEBD7C384}"/>
                </a:ext>
              </a:extLst>
            </p:cNvPr>
            <p:cNvGrpSpPr/>
            <p:nvPr/>
          </p:nvGrpSpPr>
          <p:grpSpPr>
            <a:xfrm>
              <a:off x="5986157" y="1730066"/>
              <a:ext cx="1309018" cy="841684"/>
              <a:chOff x="823005" y="4727313"/>
              <a:chExt cx="1516349" cy="830994"/>
            </a:xfrm>
          </p:grpSpPr>
          <p:grpSp>
            <p:nvGrpSpPr>
              <p:cNvPr id="35" name="Group 34">
                <a:extLst>
                  <a:ext uri="{FF2B5EF4-FFF2-40B4-BE49-F238E27FC236}">
                    <a16:creationId xmlns:a16="http://schemas.microsoft.com/office/drawing/2014/main" id="{BDD646B1-56B2-34F9-1F4A-237C909F6004}"/>
                  </a:ext>
                </a:extLst>
              </p:cNvPr>
              <p:cNvGrpSpPr/>
              <p:nvPr/>
            </p:nvGrpSpPr>
            <p:grpSpPr>
              <a:xfrm>
                <a:off x="1455329" y="4727313"/>
                <a:ext cx="884025" cy="830994"/>
                <a:chOff x="22982063" y="13030080"/>
                <a:chExt cx="1147091" cy="1105769"/>
              </a:xfrm>
            </p:grpSpPr>
            <p:pic>
              <p:nvPicPr>
                <p:cNvPr id="38" name="Picture 4" descr="Institution Icon | Small &amp; Flat Iconset | paomedia">
                  <a:extLst>
                    <a:ext uri="{FF2B5EF4-FFF2-40B4-BE49-F238E27FC236}">
                      <a16:creationId xmlns:a16="http://schemas.microsoft.com/office/drawing/2014/main" id="{A209346C-37F7-EAE9-E25A-82AB1BC1D1EC}"/>
                    </a:ext>
                  </a:extLst>
                </p:cNvPr>
                <p:cNvPicPr>
                  <a:picLocks noChangeAspect="1" noChangeArrowheads="1"/>
                </p:cNvPicPr>
                <p:nvPr/>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22982063" y="13030080"/>
                  <a:ext cx="754867" cy="696661"/>
                </a:xfrm>
                <a:prstGeom prst="rect">
                  <a:avLst/>
                </a:prstGeom>
                <a:solidFill>
                  <a:schemeClr val="bg1"/>
                </a:solidFill>
              </p:spPr>
            </p:pic>
            <p:pic>
              <p:nvPicPr>
                <p:cNvPr id="39" name="Picture 2" descr="User icon - Free download on Iconfinder">
                  <a:extLst>
                    <a:ext uri="{FF2B5EF4-FFF2-40B4-BE49-F238E27FC236}">
                      <a16:creationId xmlns:a16="http://schemas.microsoft.com/office/drawing/2014/main" id="{4C4B891E-125A-A181-CE94-667AE3AE4AC7}"/>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85145" y="13356920"/>
                  <a:ext cx="844009" cy="778929"/>
                </a:xfrm>
                <a:prstGeom prst="rect">
                  <a:avLst/>
                </a:prstGeom>
                <a:noFill/>
                <a:extLst>
                  <a:ext uri="{909E8E84-426E-40DD-AFC4-6F175D3DCCD1}">
                    <a14:hiddenFill xmlns:a14="http://schemas.microsoft.com/office/drawing/2010/main">
                      <a:solidFill>
                        <a:srgbClr val="FFFFFF"/>
                      </a:solidFill>
                    </a14:hiddenFill>
                  </a:ext>
                </a:extLst>
              </p:spPr>
            </p:pic>
          </p:grpSp>
          <p:pic>
            <p:nvPicPr>
              <p:cNvPr id="36" name="Picture 35">
                <a:extLst>
                  <a:ext uri="{FF2B5EF4-FFF2-40B4-BE49-F238E27FC236}">
                    <a16:creationId xmlns:a16="http://schemas.microsoft.com/office/drawing/2014/main" id="{BB6F423E-F88F-F989-D144-07099FE91151}"/>
                  </a:ext>
                </a:extLst>
              </p:cNvPr>
              <p:cNvPicPr>
                <a:picLocks noChangeAspect="1"/>
              </p:cNvPicPr>
              <p:nvPr/>
            </p:nvPicPr>
            <p:blipFill rotWithShape="1">
              <a:blip r:embed="rId2"/>
              <a:srcRect l="59261" t="35171" r="30623" b="37308"/>
              <a:stretch/>
            </p:blipFill>
            <p:spPr>
              <a:xfrm>
                <a:off x="823005" y="4804384"/>
                <a:ext cx="551247" cy="714167"/>
              </a:xfrm>
              <a:prstGeom prst="rect">
                <a:avLst/>
              </a:prstGeom>
            </p:spPr>
          </p:pic>
        </p:grpSp>
        <p:pic>
          <p:nvPicPr>
            <p:cNvPr id="2050" name="Picture 2">
              <a:extLst>
                <a:ext uri="{FF2B5EF4-FFF2-40B4-BE49-F238E27FC236}">
                  <a16:creationId xmlns:a16="http://schemas.microsoft.com/office/drawing/2014/main" id="{2654BE4A-F78E-40DE-BC32-227F99D688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14417" y="1372197"/>
              <a:ext cx="502209" cy="36215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2" name="Group 81">
            <a:extLst>
              <a:ext uri="{FF2B5EF4-FFF2-40B4-BE49-F238E27FC236}">
                <a16:creationId xmlns:a16="http://schemas.microsoft.com/office/drawing/2014/main" id="{6EDE5F73-C9DB-7681-9C61-820DCBCB52FE}"/>
              </a:ext>
            </a:extLst>
          </p:cNvPr>
          <p:cNvGrpSpPr/>
          <p:nvPr/>
        </p:nvGrpSpPr>
        <p:grpSpPr>
          <a:xfrm>
            <a:off x="2056011" y="3623718"/>
            <a:ext cx="1618372" cy="841684"/>
            <a:chOff x="2199184" y="3393131"/>
            <a:chExt cx="1618372" cy="841684"/>
          </a:xfrm>
        </p:grpSpPr>
        <p:grpSp>
          <p:nvGrpSpPr>
            <p:cNvPr id="21" name="Group 20">
              <a:extLst>
                <a:ext uri="{FF2B5EF4-FFF2-40B4-BE49-F238E27FC236}">
                  <a16:creationId xmlns:a16="http://schemas.microsoft.com/office/drawing/2014/main" id="{35118D62-13C4-2179-D033-E125B1F21F0E}"/>
                </a:ext>
              </a:extLst>
            </p:cNvPr>
            <p:cNvGrpSpPr/>
            <p:nvPr/>
          </p:nvGrpSpPr>
          <p:grpSpPr>
            <a:xfrm>
              <a:off x="2603056" y="3393131"/>
              <a:ext cx="1214500" cy="841684"/>
              <a:chOff x="1453143" y="3607827"/>
              <a:chExt cx="1406860" cy="830994"/>
            </a:xfrm>
          </p:grpSpPr>
          <p:grpSp>
            <p:nvGrpSpPr>
              <p:cNvPr id="40" name="Group 39">
                <a:extLst>
                  <a:ext uri="{FF2B5EF4-FFF2-40B4-BE49-F238E27FC236}">
                    <a16:creationId xmlns:a16="http://schemas.microsoft.com/office/drawing/2014/main" id="{6B025BCC-E532-CBCD-7E2B-7AFA2A61A111}"/>
                  </a:ext>
                </a:extLst>
              </p:cNvPr>
              <p:cNvGrpSpPr/>
              <p:nvPr/>
            </p:nvGrpSpPr>
            <p:grpSpPr>
              <a:xfrm>
                <a:off x="1453143" y="3607827"/>
                <a:ext cx="884025" cy="830994"/>
                <a:chOff x="22982063" y="14442328"/>
                <a:chExt cx="1147091" cy="1105769"/>
              </a:xfrm>
            </p:grpSpPr>
            <p:pic>
              <p:nvPicPr>
                <p:cNvPr id="43" name="Picture 4" descr="Institution Icon | Small &amp; Flat Iconset | paomedia">
                  <a:extLst>
                    <a:ext uri="{FF2B5EF4-FFF2-40B4-BE49-F238E27FC236}">
                      <a16:creationId xmlns:a16="http://schemas.microsoft.com/office/drawing/2014/main" id="{EFAFBD0D-28BD-B4EB-D9CC-3CED7BDB76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82063" y="14442328"/>
                  <a:ext cx="754867" cy="696661"/>
                </a:xfrm>
                <a:prstGeom prst="rect">
                  <a:avLst/>
                </a:prstGeom>
                <a:solidFill>
                  <a:schemeClr val="bg1"/>
                </a:solidFill>
              </p:spPr>
            </p:pic>
            <p:pic>
              <p:nvPicPr>
                <p:cNvPr id="44" name="Picture 2" descr="User icon - Free download on Iconfinder">
                  <a:extLst>
                    <a:ext uri="{FF2B5EF4-FFF2-40B4-BE49-F238E27FC236}">
                      <a16:creationId xmlns:a16="http://schemas.microsoft.com/office/drawing/2014/main" id="{BAEEBA14-2E5F-6D58-D495-29178B97E815}"/>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85145" y="14769168"/>
                  <a:ext cx="844009" cy="778929"/>
                </a:xfrm>
                <a:prstGeom prst="rect">
                  <a:avLst/>
                </a:prstGeom>
                <a:noFill/>
                <a:extLst>
                  <a:ext uri="{909E8E84-426E-40DD-AFC4-6F175D3DCCD1}">
                    <a14:hiddenFill xmlns:a14="http://schemas.microsoft.com/office/drawing/2010/main">
                      <a:solidFill>
                        <a:srgbClr val="FFFFFF"/>
                      </a:solidFill>
                    </a14:hiddenFill>
                  </a:ext>
                </a:extLst>
              </p:spPr>
            </p:pic>
          </p:grpSp>
          <p:pic>
            <p:nvPicPr>
              <p:cNvPr id="41" name="Picture 40">
                <a:extLst>
                  <a:ext uri="{FF2B5EF4-FFF2-40B4-BE49-F238E27FC236}">
                    <a16:creationId xmlns:a16="http://schemas.microsoft.com/office/drawing/2014/main" id="{2DEE9231-9AC4-DB76-B643-E8FC0581E275}"/>
                  </a:ext>
                </a:extLst>
              </p:cNvPr>
              <p:cNvPicPr>
                <a:picLocks noChangeAspect="1"/>
              </p:cNvPicPr>
              <p:nvPr/>
            </p:nvPicPr>
            <p:blipFill rotWithShape="1">
              <a:blip r:embed="rId2"/>
              <a:srcRect l="77764" t="53637" r="12120" b="18276"/>
              <a:stretch/>
            </p:blipFill>
            <p:spPr>
              <a:xfrm>
                <a:off x="2323230" y="3670518"/>
                <a:ext cx="536773" cy="709765"/>
              </a:xfrm>
              <a:prstGeom prst="rect">
                <a:avLst/>
              </a:prstGeom>
            </p:spPr>
          </p:pic>
        </p:grpSp>
        <p:pic>
          <p:nvPicPr>
            <p:cNvPr id="81" name="Graphic 80">
              <a:extLst>
                <a:ext uri="{FF2B5EF4-FFF2-40B4-BE49-F238E27FC236}">
                  <a16:creationId xmlns:a16="http://schemas.microsoft.com/office/drawing/2014/main" id="{E0D0B537-C576-988A-623A-B2138F2AC9B7}"/>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r="78200"/>
            <a:stretch/>
          </p:blipFill>
          <p:spPr>
            <a:xfrm>
              <a:off x="2199184" y="3586637"/>
              <a:ext cx="363367" cy="429667"/>
            </a:xfrm>
            <a:prstGeom prst="rect">
              <a:avLst/>
            </a:prstGeom>
          </p:spPr>
        </p:pic>
      </p:grpSp>
      <p:grpSp>
        <p:nvGrpSpPr>
          <p:cNvPr id="84" name="Group 83">
            <a:extLst>
              <a:ext uri="{FF2B5EF4-FFF2-40B4-BE49-F238E27FC236}">
                <a16:creationId xmlns:a16="http://schemas.microsoft.com/office/drawing/2014/main" id="{D100B43A-DE07-99E9-789F-B380CA9BDF4B}"/>
              </a:ext>
            </a:extLst>
          </p:cNvPr>
          <p:cNvGrpSpPr/>
          <p:nvPr/>
        </p:nvGrpSpPr>
        <p:grpSpPr>
          <a:xfrm>
            <a:off x="6230456" y="3525032"/>
            <a:ext cx="1668200" cy="1014049"/>
            <a:chOff x="6149228" y="3182512"/>
            <a:chExt cx="1668200" cy="1014049"/>
          </a:xfrm>
        </p:grpSpPr>
        <p:grpSp>
          <p:nvGrpSpPr>
            <p:cNvPr id="23" name="Group 22">
              <a:extLst>
                <a:ext uri="{FF2B5EF4-FFF2-40B4-BE49-F238E27FC236}">
                  <a16:creationId xmlns:a16="http://schemas.microsoft.com/office/drawing/2014/main" id="{560C95C1-1BC8-3DD4-905A-26AA460D8C26}"/>
                </a:ext>
              </a:extLst>
            </p:cNvPr>
            <p:cNvGrpSpPr/>
            <p:nvPr/>
          </p:nvGrpSpPr>
          <p:grpSpPr>
            <a:xfrm>
              <a:off x="6149228" y="3354870"/>
              <a:ext cx="1297639" cy="841691"/>
              <a:chOff x="834001" y="5884380"/>
              <a:chExt cx="1503167" cy="831002"/>
            </a:xfrm>
          </p:grpSpPr>
          <p:grpSp>
            <p:nvGrpSpPr>
              <p:cNvPr id="30" name="Group 29">
                <a:extLst>
                  <a:ext uri="{FF2B5EF4-FFF2-40B4-BE49-F238E27FC236}">
                    <a16:creationId xmlns:a16="http://schemas.microsoft.com/office/drawing/2014/main" id="{2693F4F0-632B-6A9A-CF3C-5B7227061F9C}"/>
                  </a:ext>
                </a:extLst>
              </p:cNvPr>
              <p:cNvGrpSpPr/>
              <p:nvPr/>
            </p:nvGrpSpPr>
            <p:grpSpPr>
              <a:xfrm>
                <a:off x="1453143" y="5884380"/>
                <a:ext cx="884025" cy="831002"/>
                <a:chOff x="22987692" y="16210682"/>
                <a:chExt cx="1147091" cy="1105780"/>
              </a:xfrm>
            </p:grpSpPr>
            <p:pic>
              <p:nvPicPr>
                <p:cNvPr id="33" name="Picture 4" descr="Institution Icon | Small &amp; Flat Iconset | paomedia">
                  <a:extLst>
                    <a:ext uri="{FF2B5EF4-FFF2-40B4-BE49-F238E27FC236}">
                      <a16:creationId xmlns:a16="http://schemas.microsoft.com/office/drawing/2014/main" id="{FDE91C6F-86A8-DFD0-DB76-34BE9A389B98}"/>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22987692" y="16210682"/>
                  <a:ext cx="754867" cy="696661"/>
                </a:xfrm>
                <a:prstGeom prst="rect">
                  <a:avLst/>
                </a:prstGeom>
                <a:solidFill>
                  <a:schemeClr val="bg1"/>
                </a:solidFill>
              </p:spPr>
            </p:pic>
            <p:pic>
              <p:nvPicPr>
                <p:cNvPr id="34" name="Picture 2" descr="User icon - Free download on Iconfinder">
                  <a:extLst>
                    <a:ext uri="{FF2B5EF4-FFF2-40B4-BE49-F238E27FC236}">
                      <a16:creationId xmlns:a16="http://schemas.microsoft.com/office/drawing/2014/main" id="{7CE168EA-B2DC-5B70-FB12-2E7D1C8A5497}"/>
                    </a:ext>
                  </a:extLst>
                </p:cNvPr>
                <p:cNvPicPr>
                  <a:picLocks noChangeAspect="1" noChangeArrowheads="1"/>
                </p:cNvPicPr>
                <p:nvPr/>
              </p:nvPicPr>
              <p:blipFill>
                <a:blip r:embed="rId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flipH="1">
                  <a:off x="23290774" y="16537534"/>
                  <a:ext cx="844009" cy="778928"/>
                </a:xfrm>
                <a:prstGeom prst="rect">
                  <a:avLst/>
                </a:prstGeom>
                <a:noFill/>
                <a:extLst>
                  <a:ext uri="{909E8E84-426E-40DD-AFC4-6F175D3DCCD1}">
                    <a14:hiddenFill xmlns:a14="http://schemas.microsoft.com/office/drawing/2010/main">
                      <a:solidFill>
                        <a:srgbClr val="FFFFFF"/>
                      </a:solidFill>
                    </a14:hiddenFill>
                  </a:ext>
                </a:extLst>
              </p:spPr>
            </p:pic>
          </p:grpSp>
          <p:pic>
            <p:nvPicPr>
              <p:cNvPr id="31" name="Picture 30">
                <a:extLst>
                  <a:ext uri="{FF2B5EF4-FFF2-40B4-BE49-F238E27FC236}">
                    <a16:creationId xmlns:a16="http://schemas.microsoft.com/office/drawing/2014/main" id="{3DB951A2-CA29-D441-26F7-5F1D81A490BC}"/>
                  </a:ext>
                </a:extLst>
              </p:cNvPr>
              <p:cNvPicPr>
                <a:picLocks noChangeAspect="1"/>
              </p:cNvPicPr>
              <p:nvPr/>
            </p:nvPicPr>
            <p:blipFill rotWithShape="1">
              <a:blip r:embed="rId2"/>
              <a:srcRect l="22521" t="72080" r="67446" b="389"/>
              <a:stretch/>
            </p:blipFill>
            <p:spPr>
              <a:xfrm>
                <a:off x="834001" y="5933372"/>
                <a:ext cx="538066" cy="703073"/>
              </a:xfrm>
              <a:prstGeom prst="rect">
                <a:avLst/>
              </a:prstGeom>
            </p:spPr>
          </p:pic>
        </p:grpSp>
        <p:pic>
          <p:nvPicPr>
            <p:cNvPr id="83" name="Graphic 82">
              <a:extLst>
                <a:ext uri="{FF2B5EF4-FFF2-40B4-BE49-F238E27FC236}">
                  <a16:creationId xmlns:a16="http://schemas.microsoft.com/office/drawing/2014/main" id="{932F94B9-A78D-1D3D-8151-77EAB5863CD7}"/>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l="6103" t="13715" r="73086" b="40410"/>
            <a:stretch/>
          </p:blipFill>
          <p:spPr>
            <a:xfrm>
              <a:off x="7255914" y="3182512"/>
              <a:ext cx="561514" cy="520430"/>
            </a:xfrm>
            <a:prstGeom prst="rect">
              <a:avLst/>
            </a:prstGeom>
          </p:spPr>
        </p:pic>
      </p:grpSp>
      <p:pic>
        <p:nvPicPr>
          <p:cNvPr id="3" name="Picture 10" descr="Neural - Free computer icons">
            <a:extLst>
              <a:ext uri="{FF2B5EF4-FFF2-40B4-BE49-F238E27FC236}">
                <a16:creationId xmlns:a16="http://schemas.microsoft.com/office/drawing/2014/main" id="{EC145FF6-282F-2C42-569A-6D71AE1FF5D7}"/>
              </a:ext>
            </a:extLst>
          </p:cNvPr>
          <p:cNvPicPr>
            <a:picLocks noChangeAspect="1" noChangeArrowheads="1"/>
          </p:cNvPicPr>
          <p:nvPr/>
        </p:nvPicPr>
        <p:blipFill>
          <a:blip r:embed="rId11">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3820552" y="2204348"/>
            <a:ext cx="513043" cy="46861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Neural - Free computer icons">
            <a:extLst>
              <a:ext uri="{FF2B5EF4-FFF2-40B4-BE49-F238E27FC236}">
                <a16:creationId xmlns:a16="http://schemas.microsoft.com/office/drawing/2014/main" id="{2E2EC825-C52C-422D-9AF5-A1268ADA2254}"/>
              </a:ext>
            </a:extLst>
          </p:cNvPr>
          <p:cNvPicPr>
            <a:picLocks noChangeAspect="1" noChangeArrowheads="1"/>
          </p:cNvPicPr>
          <p:nvPr/>
        </p:nvPicPr>
        <p:blipFill>
          <a:blip r:embed="rId11">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3823141" y="3785247"/>
            <a:ext cx="513043" cy="46861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Neural - Free computer icons">
            <a:extLst>
              <a:ext uri="{FF2B5EF4-FFF2-40B4-BE49-F238E27FC236}">
                <a16:creationId xmlns:a16="http://schemas.microsoft.com/office/drawing/2014/main" id="{81E02BC4-2740-1778-D930-4D4EB51C1AA4}"/>
              </a:ext>
            </a:extLst>
          </p:cNvPr>
          <p:cNvPicPr>
            <a:picLocks noChangeAspect="1" noChangeArrowheads="1"/>
          </p:cNvPicPr>
          <p:nvPr/>
        </p:nvPicPr>
        <p:blipFill>
          <a:blip r:embed="rId11">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603373" y="3785247"/>
            <a:ext cx="513043" cy="4686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Neural - Free computer icons">
            <a:extLst>
              <a:ext uri="{FF2B5EF4-FFF2-40B4-BE49-F238E27FC236}">
                <a16:creationId xmlns:a16="http://schemas.microsoft.com/office/drawing/2014/main" id="{AF12BC3D-7D3E-95DE-CEB7-EA8ACC61CF74}"/>
              </a:ext>
            </a:extLst>
          </p:cNvPr>
          <p:cNvPicPr>
            <a:picLocks noChangeAspect="1" noChangeArrowheads="1"/>
          </p:cNvPicPr>
          <p:nvPr/>
        </p:nvPicPr>
        <p:blipFill>
          <a:blip r:embed="rId11">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560680" y="2188362"/>
            <a:ext cx="513043" cy="4686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descr="Neural - Free computer icons">
            <a:extLst>
              <a:ext uri="{FF2B5EF4-FFF2-40B4-BE49-F238E27FC236}">
                <a16:creationId xmlns:a16="http://schemas.microsoft.com/office/drawing/2014/main" id="{1C89BB26-3F68-0FE4-BD8D-21E2E60382A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643652" y="2888986"/>
            <a:ext cx="513043" cy="46861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30A74CEC-0E65-CA43-DF7F-39BFB8B3E3C0}"/>
              </a:ext>
            </a:extLst>
          </p:cNvPr>
          <p:cNvCxnSpPr>
            <a:cxnSpLocks/>
            <a:endCxn id="7" idx="1"/>
          </p:cNvCxnSpPr>
          <p:nvPr/>
        </p:nvCxnSpPr>
        <p:spPr>
          <a:xfrm>
            <a:off x="4251960" y="2571750"/>
            <a:ext cx="391692" cy="551543"/>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3EC812A9-9CEF-A467-C2E4-BEFB2A33651F}"/>
              </a:ext>
            </a:extLst>
          </p:cNvPr>
          <p:cNvCxnSpPr>
            <a:cxnSpLocks/>
            <a:endCxn id="7" idx="1"/>
          </p:cNvCxnSpPr>
          <p:nvPr/>
        </p:nvCxnSpPr>
        <p:spPr>
          <a:xfrm flipV="1">
            <a:off x="4251960" y="3123293"/>
            <a:ext cx="391692" cy="822888"/>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EA2EB50-8262-65C1-4841-3077AF9FAC2E}"/>
              </a:ext>
            </a:extLst>
          </p:cNvPr>
          <p:cNvCxnSpPr>
            <a:cxnSpLocks/>
            <a:endCxn id="7" idx="3"/>
          </p:cNvCxnSpPr>
          <p:nvPr/>
        </p:nvCxnSpPr>
        <p:spPr>
          <a:xfrm flipH="1">
            <a:off x="5156695" y="2571750"/>
            <a:ext cx="446678" cy="551543"/>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D8FB5E10-531A-A44E-78E1-46F2E36079E2}"/>
              </a:ext>
            </a:extLst>
          </p:cNvPr>
          <p:cNvCxnSpPr>
            <a:cxnSpLocks/>
            <a:endCxn id="7" idx="3"/>
          </p:cNvCxnSpPr>
          <p:nvPr/>
        </p:nvCxnSpPr>
        <p:spPr>
          <a:xfrm flipH="1" flipV="1">
            <a:off x="5156695" y="3123293"/>
            <a:ext cx="521729" cy="822888"/>
          </a:xfrm>
          <a:prstGeom prst="straightConnector1">
            <a:avLst/>
          </a:prstGeom>
          <a:ln w="19050">
            <a:solidFill>
              <a:schemeClr val="tx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EC2A3D49-8C97-8601-525D-9D8BE8E517C0}"/>
              </a:ext>
            </a:extLst>
          </p:cNvPr>
          <p:cNvSpPr txBox="1"/>
          <p:nvPr/>
        </p:nvSpPr>
        <p:spPr>
          <a:xfrm>
            <a:off x="457202" y="1109436"/>
            <a:ext cx="8372901" cy="338554"/>
          </a:xfrm>
          <a:prstGeom prst="rect">
            <a:avLst/>
          </a:prstGeom>
          <a:noFill/>
        </p:spPr>
        <p:txBody>
          <a:bodyPr wrap="square" rtlCol="0">
            <a:spAutoFit/>
          </a:bodyPr>
          <a:lstStyle/>
          <a:p>
            <a:r>
              <a:rPr lang="en-US" sz="1600" dirty="0">
                <a:solidFill>
                  <a:schemeClr val="tx1">
                    <a:lumMod val="50000"/>
                  </a:schemeClr>
                </a:solidFill>
              </a:rPr>
              <a:t>Share the model trained on local data instead of sharing the data directly</a:t>
            </a:r>
          </a:p>
        </p:txBody>
      </p:sp>
      <p:sp>
        <p:nvSpPr>
          <p:cNvPr id="26" name="TextBox 25">
            <a:extLst>
              <a:ext uri="{FF2B5EF4-FFF2-40B4-BE49-F238E27FC236}">
                <a16:creationId xmlns:a16="http://schemas.microsoft.com/office/drawing/2014/main" id="{E855E680-0422-27E9-56A1-842C3AFCB476}"/>
              </a:ext>
            </a:extLst>
          </p:cNvPr>
          <p:cNvSpPr txBox="1"/>
          <p:nvPr/>
        </p:nvSpPr>
        <p:spPr>
          <a:xfrm>
            <a:off x="461590" y="4447234"/>
            <a:ext cx="8141523" cy="338554"/>
          </a:xfrm>
          <a:prstGeom prst="rect">
            <a:avLst/>
          </a:prstGeom>
          <a:noFill/>
        </p:spPr>
        <p:txBody>
          <a:bodyPr wrap="square" rtlCol="0">
            <a:spAutoFit/>
          </a:bodyPr>
          <a:lstStyle/>
          <a:p>
            <a:r>
              <a:rPr lang="en-US" sz="1600" dirty="0">
                <a:solidFill>
                  <a:schemeClr val="tx1">
                    <a:lumMod val="50000"/>
                  </a:schemeClr>
                </a:solidFill>
              </a:rPr>
              <a:t>These four clients create a loose federation, and we call it federated learning (FL).</a:t>
            </a:r>
          </a:p>
        </p:txBody>
      </p:sp>
    </p:spTree>
    <p:extLst>
      <p:ext uri="{BB962C8B-B14F-4D97-AF65-F5344CB8AC3E}">
        <p14:creationId xmlns:p14="http://schemas.microsoft.com/office/powerpoint/2010/main" val="16958022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ppt_x"/>
                                          </p:val>
                                        </p:tav>
                                        <p:tav tm="100000">
                                          <p:val>
                                            <p:strVal val="#ppt_x"/>
                                          </p:val>
                                        </p:tav>
                                      </p:tavLst>
                                    </p:anim>
                                    <p:anim calcmode="lin" valueType="num">
                                      <p:cBhvr additive="base">
                                        <p:cTn id="34" dur="500" fill="hold"/>
                                        <p:tgtEl>
                                          <p:spTgt spid="7"/>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ppt_x"/>
                                          </p:val>
                                        </p:tav>
                                        <p:tav tm="100000">
                                          <p:val>
                                            <p:strVal val="#ppt_x"/>
                                          </p:val>
                                        </p:tav>
                                      </p:tavLst>
                                    </p:anim>
                                    <p:anim calcmode="lin" valueType="num">
                                      <p:cBhvr additive="base">
                                        <p:cTn id="4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D9AF27-E746-EBAA-C4E5-6596F099D9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A5296C-BEBE-E914-679C-F1DAFFAC9164}"/>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090BBDC8-36FD-F41E-D73B-E892ECF1CA88}"/>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66CE150B-C9CE-1DBE-E8F8-83EAD0C4CBCE}"/>
              </a:ext>
            </a:extLst>
          </p:cNvPr>
          <p:cNvSpPr>
            <a:spLocks noGrp="1"/>
          </p:cNvSpPr>
          <p:nvPr>
            <p:ph type="sldNum" sz="quarter" idx="13"/>
          </p:nvPr>
        </p:nvSpPr>
        <p:spPr/>
        <p:txBody>
          <a:bodyPr/>
          <a:lstStyle/>
          <a:p>
            <a:fld id="{AEFAAC5A-9C4F-4278-920D-DF2BAB595749}" type="slidenum">
              <a:rPr lang="en-US" smtClean="0"/>
              <a:pPr/>
              <a:t>30</a:t>
            </a:fld>
            <a:endParaRPr lang="en-US"/>
          </a:p>
        </p:txBody>
      </p:sp>
      <p:sp>
        <p:nvSpPr>
          <p:cNvPr id="9" name="Google Shape;73;p16">
            <a:extLst>
              <a:ext uri="{FF2B5EF4-FFF2-40B4-BE49-F238E27FC236}">
                <a16:creationId xmlns:a16="http://schemas.microsoft.com/office/drawing/2014/main" id="{DD4DC80C-8879-94FF-7BA6-7B07355781B7}"/>
              </a:ext>
            </a:extLst>
          </p:cNvPr>
          <p:cNvSpPr txBox="1">
            <a:spLocks/>
          </p:cNvSpPr>
          <p:nvPr/>
        </p:nvSpPr>
        <p:spPr>
          <a:xfrm>
            <a:off x="370230" y="1296529"/>
            <a:ext cx="8111618" cy="672949"/>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Create client communicator to send various requests to FL server via </a:t>
            </a:r>
            <a:r>
              <a:rPr lang="en" dirty="0" err="1"/>
              <a:t>gRPC</a:t>
            </a:r>
            <a:r>
              <a:rPr lang="en" dirty="0"/>
              <a:t>.</a:t>
            </a:r>
            <a:endParaRPr lang="en-US" dirty="0"/>
          </a:p>
        </p:txBody>
      </p:sp>
      <p:pic>
        <p:nvPicPr>
          <p:cNvPr id="5" name="Google Shape;224;p37">
            <a:extLst>
              <a:ext uri="{FF2B5EF4-FFF2-40B4-BE49-F238E27FC236}">
                <a16:creationId xmlns:a16="http://schemas.microsoft.com/office/drawing/2014/main" id="{0A87656F-D9BD-06CE-02EF-33DEE9E7E9BF}"/>
              </a:ext>
            </a:extLst>
          </p:cNvPr>
          <p:cNvPicPr preferRelativeResize="0"/>
          <p:nvPr/>
        </p:nvPicPr>
        <p:blipFill>
          <a:blip r:embed="rId2">
            <a:alphaModFix/>
          </a:blip>
          <a:stretch>
            <a:fillRect/>
          </a:stretch>
        </p:blipFill>
        <p:spPr>
          <a:xfrm>
            <a:off x="1420950" y="2317300"/>
            <a:ext cx="6160950" cy="2267400"/>
          </a:xfrm>
          <a:prstGeom prst="rect">
            <a:avLst/>
          </a:prstGeom>
          <a:noFill/>
          <a:ln>
            <a:noFill/>
          </a:ln>
        </p:spPr>
      </p:pic>
    </p:spTree>
    <p:extLst>
      <p:ext uri="{BB962C8B-B14F-4D97-AF65-F5344CB8AC3E}">
        <p14:creationId xmlns:p14="http://schemas.microsoft.com/office/powerpoint/2010/main" val="1337753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B57483-710E-2558-2087-441CE7CFFA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C77847-E9ED-AEA4-562F-80EDB5CDBD68}"/>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85C09258-1312-CE23-99EE-418B8C4CD7D0}"/>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A3097135-B3FA-9C7D-119C-64D852BDEC44}"/>
              </a:ext>
            </a:extLst>
          </p:cNvPr>
          <p:cNvSpPr>
            <a:spLocks noGrp="1"/>
          </p:cNvSpPr>
          <p:nvPr>
            <p:ph type="sldNum" sz="quarter" idx="13"/>
          </p:nvPr>
        </p:nvSpPr>
        <p:spPr/>
        <p:txBody>
          <a:bodyPr/>
          <a:lstStyle/>
          <a:p>
            <a:fld id="{AEFAAC5A-9C4F-4278-920D-DF2BAB595749}" type="slidenum">
              <a:rPr lang="en-US" smtClean="0"/>
              <a:pPr/>
              <a:t>31</a:t>
            </a:fld>
            <a:endParaRPr lang="en-US"/>
          </a:p>
        </p:txBody>
      </p:sp>
      <p:sp>
        <p:nvSpPr>
          <p:cNvPr id="9" name="Google Shape;73;p16">
            <a:extLst>
              <a:ext uri="{FF2B5EF4-FFF2-40B4-BE49-F238E27FC236}">
                <a16:creationId xmlns:a16="http://schemas.microsoft.com/office/drawing/2014/main" id="{2FC96063-98D0-C7E0-EB8A-CB327B27B37F}"/>
              </a:ext>
            </a:extLst>
          </p:cNvPr>
          <p:cNvSpPr txBox="1">
            <a:spLocks/>
          </p:cNvSpPr>
          <p:nvPr/>
        </p:nvSpPr>
        <p:spPr>
          <a:xfrm>
            <a:off x="370230" y="1296529"/>
            <a:ext cx="7706970" cy="553053"/>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Start the training loop.</a:t>
            </a:r>
            <a:endParaRPr lang="en-US" dirty="0">
              <a:solidFill>
                <a:schemeClr val="dk1"/>
              </a:solidFill>
            </a:endParaRPr>
          </a:p>
        </p:txBody>
      </p:sp>
      <p:sp>
        <p:nvSpPr>
          <p:cNvPr id="6" name="Google Shape;231;p38">
            <a:extLst>
              <a:ext uri="{FF2B5EF4-FFF2-40B4-BE49-F238E27FC236}">
                <a16:creationId xmlns:a16="http://schemas.microsoft.com/office/drawing/2014/main" id="{B5469E9A-7CD1-8A34-92C1-BB3FC1132EF7}"/>
              </a:ext>
            </a:extLst>
          </p:cNvPr>
          <p:cNvSpPr txBox="1"/>
          <p:nvPr/>
        </p:nvSpPr>
        <p:spPr>
          <a:xfrm>
            <a:off x="411600" y="1758600"/>
            <a:ext cx="8732400" cy="264684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In this main training loop, there are four main types of request to send to the server:</a:t>
            </a:r>
            <a:endParaRPr sz="1600" dirty="0">
              <a:solidFill>
                <a:schemeClr val="tx1">
                  <a:lumMod val="50000"/>
                </a:schemeClr>
              </a:solidFill>
            </a:endParaRPr>
          </a:p>
          <a:p>
            <a:pPr marL="0" lvl="0" indent="0" algn="l" rtl="0">
              <a:spcBef>
                <a:spcPts val="0"/>
              </a:spcBef>
              <a:spcAft>
                <a:spcPts val="0"/>
              </a:spcAft>
              <a:buNone/>
            </a:pPr>
            <a:endParaRPr sz="1600" dirty="0">
              <a:solidFill>
                <a:schemeClr val="tx1">
                  <a:lumMod val="50000"/>
                </a:schemeClr>
              </a:solidFill>
            </a:endParaRPr>
          </a:p>
          <a:p>
            <a:pPr marL="0" lvl="0" indent="0" algn="l" rtl="0">
              <a:spcBef>
                <a:spcPts val="0"/>
              </a:spcBef>
              <a:spcAft>
                <a:spcPts val="0"/>
              </a:spcAft>
              <a:buNone/>
            </a:pPr>
            <a:r>
              <a:rPr lang="en" sz="1600" dirty="0">
                <a:solidFill>
                  <a:schemeClr val="tx1">
                    <a:lumMod val="50000"/>
                  </a:schemeClr>
                </a:solidFill>
              </a:rPr>
              <a:t>(1) </a:t>
            </a:r>
            <a:r>
              <a:rPr lang="en" sz="1600" i="1" dirty="0" err="1">
                <a:solidFill>
                  <a:schemeClr val="tx1">
                    <a:lumMod val="50000"/>
                  </a:schemeClr>
                </a:solidFill>
              </a:rPr>
              <a:t>get_configuration</a:t>
            </a:r>
            <a:r>
              <a:rPr lang="en" sz="1600" i="1" dirty="0">
                <a:solidFill>
                  <a:schemeClr val="tx1">
                    <a:lumMod val="50000"/>
                  </a:schemeClr>
                </a:solidFill>
              </a:rPr>
              <a:t>()</a:t>
            </a:r>
            <a:r>
              <a:rPr lang="en" sz="1600" dirty="0">
                <a:solidFill>
                  <a:schemeClr val="tx1">
                    <a:lumMod val="50000"/>
                  </a:schemeClr>
                </a:solidFill>
              </a:rPr>
              <a:t>: Get general client configurations for local training</a:t>
            </a:r>
            <a:endParaRPr sz="1600" dirty="0">
              <a:solidFill>
                <a:schemeClr val="tx1">
                  <a:lumMod val="50000"/>
                </a:schemeClr>
              </a:solidFill>
            </a:endParaRPr>
          </a:p>
          <a:p>
            <a:pPr marL="0" lvl="0" indent="0" algn="l" rtl="0">
              <a:spcBef>
                <a:spcPts val="0"/>
              </a:spcBef>
              <a:spcAft>
                <a:spcPts val="0"/>
              </a:spcAft>
              <a:buNone/>
            </a:pPr>
            <a:endParaRPr sz="1600" dirty="0">
              <a:solidFill>
                <a:schemeClr val="tx1">
                  <a:lumMod val="50000"/>
                </a:schemeClr>
              </a:solidFill>
            </a:endParaRPr>
          </a:p>
          <a:p>
            <a:pPr marL="0" lvl="0" indent="0" algn="l" rtl="0">
              <a:spcBef>
                <a:spcPts val="0"/>
              </a:spcBef>
              <a:spcAft>
                <a:spcPts val="0"/>
              </a:spcAft>
              <a:buNone/>
            </a:pPr>
            <a:r>
              <a:rPr lang="en" sz="1600" dirty="0">
                <a:solidFill>
                  <a:schemeClr val="tx1">
                    <a:lumMod val="50000"/>
                  </a:schemeClr>
                </a:solidFill>
              </a:rPr>
              <a:t>(2) </a:t>
            </a:r>
            <a:r>
              <a:rPr lang="en" sz="1600" i="1" dirty="0" err="1">
                <a:solidFill>
                  <a:schemeClr val="tx1">
                    <a:lumMod val="50000"/>
                  </a:schemeClr>
                </a:solidFill>
              </a:rPr>
              <a:t>get_global_model</a:t>
            </a:r>
            <a:r>
              <a:rPr lang="en" sz="1600" i="1" dirty="0">
                <a:solidFill>
                  <a:schemeClr val="tx1">
                    <a:lumMod val="50000"/>
                  </a:schemeClr>
                </a:solidFill>
              </a:rPr>
              <a:t>(</a:t>
            </a:r>
            <a:r>
              <a:rPr lang="en" sz="1600" i="1" dirty="0" err="1">
                <a:solidFill>
                  <a:schemeClr val="tx1">
                    <a:lumMod val="50000"/>
                  </a:schemeClr>
                </a:solidFill>
              </a:rPr>
              <a:t>init_model</a:t>
            </a:r>
            <a:r>
              <a:rPr lang="en" sz="1600" i="1" dirty="0">
                <a:solidFill>
                  <a:schemeClr val="tx1">
                    <a:lumMod val="50000"/>
                  </a:schemeClr>
                </a:solidFill>
              </a:rPr>
              <a:t>=True)</a:t>
            </a:r>
            <a:r>
              <a:rPr lang="en" sz="1600" dirty="0">
                <a:solidFill>
                  <a:schemeClr val="tx1">
                    <a:lumMod val="50000"/>
                  </a:schemeClr>
                </a:solidFill>
              </a:rPr>
              <a:t>: Get the initial global model for training</a:t>
            </a:r>
            <a:endParaRPr sz="1600" dirty="0">
              <a:solidFill>
                <a:schemeClr val="tx1">
                  <a:lumMod val="50000"/>
                </a:schemeClr>
              </a:solidFill>
            </a:endParaRPr>
          </a:p>
          <a:p>
            <a:pPr marL="0" lvl="0" indent="0" algn="l" rtl="0">
              <a:spcBef>
                <a:spcPts val="0"/>
              </a:spcBef>
              <a:spcAft>
                <a:spcPts val="0"/>
              </a:spcAft>
              <a:buNone/>
            </a:pPr>
            <a:endParaRPr sz="1600" dirty="0">
              <a:solidFill>
                <a:schemeClr val="tx1">
                  <a:lumMod val="50000"/>
                </a:schemeClr>
              </a:solidFill>
            </a:endParaRPr>
          </a:p>
          <a:p>
            <a:pPr marL="0" lvl="0" indent="0" algn="l" rtl="0">
              <a:spcBef>
                <a:spcPts val="0"/>
              </a:spcBef>
              <a:spcAft>
                <a:spcPts val="0"/>
              </a:spcAft>
              <a:buNone/>
            </a:pPr>
            <a:r>
              <a:rPr lang="en" sz="1600" dirty="0">
                <a:solidFill>
                  <a:schemeClr val="tx1">
                    <a:lumMod val="50000"/>
                  </a:schemeClr>
                </a:solidFill>
              </a:rPr>
              <a:t>(3) </a:t>
            </a:r>
            <a:r>
              <a:rPr lang="en" sz="1600" i="1" dirty="0" err="1">
                <a:solidFill>
                  <a:schemeClr val="tx1">
                    <a:lumMod val="50000"/>
                  </a:schemeClr>
                </a:solidFill>
              </a:rPr>
              <a:t>update_global_model</a:t>
            </a:r>
            <a:r>
              <a:rPr lang="en" sz="1600" i="1" dirty="0">
                <a:solidFill>
                  <a:schemeClr val="tx1">
                    <a:lumMod val="50000"/>
                  </a:schemeClr>
                </a:solidFill>
              </a:rPr>
              <a:t>()</a:t>
            </a:r>
            <a:r>
              <a:rPr lang="en" sz="1600" dirty="0">
                <a:solidFill>
                  <a:schemeClr val="tx1">
                    <a:lumMod val="50000"/>
                  </a:schemeClr>
                </a:solidFill>
              </a:rPr>
              <a:t>: Send the trained local model to update the global model, and get the updated model back for further local training</a:t>
            </a:r>
            <a:endParaRPr sz="1600" dirty="0">
              <a:solidFill>
                <a:schemeClr val="tx1">
                  <a:lumMod val="50000"/>
                </a:schemeClr>
              </a:solidFill>
            </a:endParaRPr>
          </a:p>
          <a:p>
            <a:pPr marL="0" lvl="0" indent="0" algn="l" rtl="0">
              <a:spcBef>
                <a:spcPts val="0"/>
              </a:spcBef>
              <a:spcAft>
                <a:spcPts val="0"/>
              </a:spcAft>
              <a:buNone/>
            </a:pPr>
            <a:endParaRPr sz="1600" dirty="0">
              <a:solidFill>
                <a:schemeClr val="tx1">
                  <a:lumMod val="50000"/>
                </a:schemeClr>
              </a:solidFill>
            </a:endParaRPr>
          </a:p>
          <a:p>
            <a:pPr marL="0" lvl="0" indent="0" algn="l" rtl="0">
              <a:spcBef>
                <a:spcPts val="0"/>
              </a:spcBef>
              <a:spcAft>
                <a:spcPts val="0"/>
              </a:spcAft>
              <a:buNone/>
            </a:pPr>
            <a:r>
              <a:rPr lang="en" sz="1600" dirty="0">
                <a:solidFill>
                  <a:schemeClr val="tx1">
                    <a:lumMod val="50000"/>
                  </a:schemeClr>
                </a:solidFill>
              </a:rPr>
              <a:t>(4) </a:t>
            </a:r>
            <a:r>
              <a:rPr lang="en" sz="1600" i="1" dirty="0" err="1">
                <a:solidFill>
                  <a:schemeClr val="tx1">
                    <a:lumMod val="50000"/>
                  </a:schemeClr>
                </a:solidFill>
              </a:rPr>
              <a:t>invoke_custom_action</a:t>
            </a:r>
            <a:r>
              <a:rPr lang="en" sz="1600" i="1" dirty="0">
                <a:solidFill>
                  <a:schemeClr val="tx1">
                    <a:lumMod val="50000"/>
                  </a:schemeClr>
                </a:solidFill>
              </a:rPr>
              <a:t>(action="</a:t>
            </a:r>
            <a:r>
              <a:rPr lang="en" sz="1600" i="1" dirty="0" err="1">
                <a:solidFill>
                  <a:schemeClr val="tx1">
                    <a:lumMod val="50000"/>
                  </a:schemeClr>
                </a:solidFill>
              </a:rPr>
              <a:t>close_connection</a:t>
            </a:r>
            <a:r>
              <a:rPr lang="en" sz="1600" i="1" dirty="0">
                <a:solidFill>
                  <a:schemeClr val="tx1">
                    <a:lumMod val="50000"/>
                  </a:schemeClr>
                </a:solidFill>
              </a:rPr>
              <a:t>")</a:t>
            </a:r>
            <a:r>
              <a:rPr lang="en" sz="1600" dirty="0">
                <a:solidFill>
                  <a:schemeClr val="tx1">
                    <a:lumMod val="50000"/>
                  </a:schemeClr>
                </a:solidFill>
              </a:rPr>
              <a:t>: Close the connection with the server</a:t>
            </a:r>
            <a:endParaRPr sz="1600" dirty="0">
              <a:solidFill>
                <a:schemeClr val="tx1">
                  <a:lumMod val="50000"/>
                </a:schemeClr>
              </a:solidFill>
            </a:endParaRPr>
          </a:p>
        </p:txBody>
      </p:sp>
    </p:spTree>
    <p:extLst>
      <p:ext uri="{BB962C8B-B14F-4D97-AF65-F5344CB8AC3E}">
        <p14:creationId xmlns:p14="http://schemas.microsoft.com/office/powerpoint/2010/main" val="11554011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1DE65-0688-7645-2510-08EDB8839E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C22E02-44DC-F101-CBB1-D308A3409165}"/>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A440A071-2A9E-4C3B-2F02-20879474CC0B}"/>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D9BC1250-80EF-FC23-4017-36C09D09B320}"/>
              </a:ext>
            </a:extLst>
          </p:cNvPr>
          <p:cNvSpPr>
            <a:spLocks noGrp="1"/>
          </p:cNvSpPr>
          <p:nvPr>
            <p:ph type="sldNum" sz="quarter" idx="13"/>
          </p:nvPr>
        </p:nvSpPr>
        <p:spPr/>
        <p:txBody>
          <a:bodyPr/>
          <a:lstStyle/>
          <a:p>
            <a:fld id="{AEFAAC5A-9C4F-4278-920D-DF2BAB595749}" type="slidenum">
              <a:rPr lang="en-US" smtClean="0"/>
              <a:pPr/>
              <a:t>32</a:t>
            </a:fld>
            <a:endParaRPr lang="en-US"/>
          </a:p>
        </p:txBody>
      </p:sp>
      <p:pic>
        <p:nvPicPr>
          <p:cNvPr id="6" name="Picture 5">
            <a:extLst>
              <a:ext uri="{FF2B5EF4-FFF2-40B4-BE49-F238E27FC236}">
                <a16:creationId xmlns:a16="http://schemas.microsoft.com/office/drawing/2014/main" id="{D52C7C0C-86D6-361F-4DF8-BDA9236B157A}"/>
              </a:ext>
            </a:extLst>
          </p:cNvPr>
          <p:cNvPicPr>
            <a:picLocks noChangeAspect="1"/>
          </p:cNvPicPr>
          <p:nvPr/>
        </p:nvPicPr>
        <p:blipFill>
          <a:blip r:embed="rId2"/>
          <a:stretch>
            <a:fillRect/>
          </a:stretch>
        </p:blipFill>
        <p:spPr>
          <a:xfrm>
            <a:off x="2087193" y="1360202"/>
            <a:ext cx="4919536" cy="3783298"/>
          </a:xfrm>
          <a:prstGeom prst="rect">
            <a:avLst/>
          </a:prstGeom>
        </p:spPr>
      </p:pic>
    </p:spTree>
    <p:extLst>
      <p:ext uri="{BB962C8B-B14F-4D97-AF65-F5344CB8AC3E}">
        <p14:creationId xmlns:p14="http://schemas.microsoft.com/office/powerpoint/2010/main" val="40997786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00A5B-F5AC-A523-1372-AF2A77E369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E8C207-4D9F-B432-5B92-D0AA3D5020E7}"/>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87B028F1-F37D-25BF-D250-0694F1543E2F}"/>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918255E7-2B69-BE91-B126-3478CDF6A5B8}"/>
              </a:ext>
            </a:extLst>
          </p:cNvPr>
          <p:cNvSpPr>
            <a:spLocks noGrp="1"/>
          </p:cNvSpPr>
          <p:nvPr>
            <p:ph type="sldNum" sz="quarter" idx="13"/>
          </p:nvPr>
        </p:nvSpPr>
        <p:spPr/>
        <p:txBody>
          <a:bodyPr/>
          <a:lstStyle/>
          <a:p>
            <a:fld id="{AEFAAC5A-9C4F-4278-920D-DF2BAB595749}" type="slidenum">
              <a:rPr lang="en-US" smtClean="0"/>
              <a:pPr/>
              <a:t>33</a:t>
            </a:fld>
            <a:endParaRPr lang="en-US"/>
          </a:p>
        </p:txBody>
      </p:sp>
      <p:pic>
        <p:nvPicPr>
          <p:cNvPr id="6" name="Google Shape;243;p40">
            <a:extLst>
              <a:ext uri="{FF2B5EF4-FFF2-40B4-BE49-F238E27FC236}">
                <a16:creationId xmlns:a16="http://schemas.microsoft.com/office/drawing/2014/main" id="{9537D79B-BD8C-C436-B5E3-E27233045660}"/>
              </a:ext>
            </a:extLst>
          </p:cNvPr>
          <p:cNvPicPr preferRelativeResize="0"/>
          <p:nvPr/>
        </p:nvPicPr>
        <p:blipFill>
          <a:blip r:embed="rId2">
            <a:alphaModFix/>
          </a:blip>
          <a:srcRect b="54122"/>
          <a:stretch>
            <a:fillRect/>
          </a:stretch>
        </p:blipFill>
        <p:spPr>
          <a:xfrm>
            <a:off x="737755" y="1787236"/>
            <a:ext cx="8073735" cy="2691246"/>
          </a:xfrm>
          <a:prstGeom prst="rect">
            <a:avLst/>
          </a:prstGeom>
          <a:noFill/>
          <a:ln>
            <a:noFill/>
          </a:ln>
        </p:spPr>
      </p:pic>
      <p:sp>
        <p:nvSpPr>
          <p:cNvPr id="7" name="Google Shape;73;p16">
            <a:extLst>
              <a:ext uri="{FF2B5EF4-FFF2-40B4-BE49-F238E27FC236}">
                <a16:creationId xmlns:a16="http://schemas.microsoft.com/office/drawing/2014/main" id="{69ECB89F-F5A9-27FE-1F44-A86CF85FA4BB}"/>
              </a:ext>
            </a:extLst>
          </p:cNvPr>
          <p:cNvSpPr txBox="1">
            <a:spLocks/>
          </p:cNvSpPr>
          <p:nvPr/>
        </p:nvSpPr>
        <p:spPr>
          <a:xfrm>
            <a:off x="370230" y="1296529"/>
            <a:ext cx="7706970" cy="553053"/>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Client notebook’s training outputs.</a:t>
            </a:r>
            <a:endParaRPr lang="en-US" dirty="0"/>
          </a:p>
        </p:txBody>
      </p:sp>
    </p:spTree>
    <p:extLst>
      <p:ext uri="{BB962C8B-B14F-4D97-AF65-F5344CB8AC3E}">
        <p14:creationId xmlns:p14="http://schemas.microsoft.com/office/powerpoint/2010/main" val="40567282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6CD620-9DCC-AA1E-3AC5-C88AE29E7F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C6DCE3-ABD2-8B7E-5E5A-3A90DB65D8BD}"/>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8D6B4C4B-D253-9CFB-D440-1B3900B97F52}"/>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70786502-4BA2-351F-321C-E159B19B0EC7}"/>
              </a:ext>
            </a:extLst>
          </p:cNvPr>
          <p:cNvSpPr>
            <a:spLocks noGrp="1"/>
          </p:cNvSpPr>
          <p:nvPr>
            <p:ph type="sldNum" sz="quarter" idx="13"/>
          </p:nvPr>
        </p:nvSpPr>
        <p:spPr/>
        <p:txBody>
          <a:bodyPr/>
          <a:lstStyle/>
          <a:p>
            <a:fld id="{AEFAAC5A-9C4F-4278-920D-DF2BAB595749}" type="slidenum">
              <a:rPr lang="en-US" smtClean="0"/>
              <a:pPr/>
              <a:t>34</a:t>
            </a:fld>
            <a:endParaRPr lang="en-US"/>
          </a:p>
        </p:txBody>
      </p:sp>
      <p:sp>
        <p:nvSpPr>
          <p:cNvPr id="7" name="Google Shape;73;p16">
            <a:extLst>
              <a:ext uri="{FF2B5EF4-FFF2-40B4-BE49-F238E27FC236}">
                <a16:creationId xmlns:a16="http://schemas.microsoft.com/office/drawing/2014/main" id="{4DB8B794-47EC-6B1B-2502-AA5403CCCB1E}"/>
              </a:ext>
            </a:extLst>
          </p:cNvPr>
          <p:cNvSpPr txBox="1">
            <a:spLocks/>
          </p:cNvSpPr>
          <p:nvPr/>
        </p:nvSpPr>
        <p:spPr>
          <a:xfrm>
            <a:off x="370230" y="1296529"/>
            <a:ext cx="7706970" cy="553053"/>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buNone/>
            </a:pPr>
            <a:r>
              <a:rPr lang="en" dirty="0"/>
              <a:t>Server notebook’s training outputs.</a:t>
            </a:r>
            <a:endParaRPr lang="en-US" dirty="0"/>
          </a:p>
        </p:txBody>
      </p:sp>
      <p:pic>
        <p:nvPicPr>
          <p:cNvPr id="5" name="Google Shape;249;p41">
            <a:extLst>
              <a:ext uri="{FF2B5EF4-FFF2-40B4-BE49-F238E27FC236}">
                <a16:creationId xmlns:a16="http://schemas.microsoft.com/office/drawing/2014/main" id="{883FBE57-887C-9964-A932-37F5DC2E1B86}"/>
              </a:ext>
            </a:extLst>
          </p:cNvPr>
          <p:cNvPicPr preferRelativeResize="0"/>
          <p:nvPr/>
        </p:nvPicPr>
        <p:blipFill rotWithShape="1">
          <a:blip r:embed="rId2">
            <a:alphaModFix/>
          </a:blip>
          <a:srcRect t="18425" b="19388"/>
          <a:stretch>
            <a:fillRect/>
          </a:stretch>
        </p:blipFill>
        <p:spPr>
          <a:xfrm>
            <a:off x="817390" y="1722782"/>
            <a:ext cx="7476217" cy="3032097"/>
          </a:xfrm>
          <a:prstGeom prst="rect">
            <a:avLst/>
          </a:prstGeom>
          <a:noFill/>
          <a:ln>
            <a:noFill/>
          </a:ln>
        </p:spPr>
      </p:pic>
    </p:spTree>
    <p:extLst>
      <p:ext uri="{BB962C8B-B14F-4D97-AF65-F5344CB8AC3E}">
        <p14:creationId xmlns:p14="http://schemas.microsoft.com/office/powerpoint/2010/main" val="4252488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BEB93-8243-7488-840D-D46ED48A88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A7C180-0497-78C2-C3AE-3F50E627A429}"/>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8A99192D-4502-CB86-B8BC-0E8BF40B30EC}"/>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4A731968-0C13-AA35-DD5D-4F5CC60936D1}"/>
              </a:ext>
            </a:extLst>
          </p:cNvPr>
          <p:cNvSpPr>
            <a:spLocks noGrp="1"/>
          </p:cNvSpPr>
          <p:nvPr>
            <p:ph type="sldNum" sz="quarter" idx="13"/>
          </p:nvPr>
        </p:nvSpPr>
        <p:spPr/>
        <p:txBody>
          <a:bodyPr/>
          <a:lstStyle/>
          <a:p>
            <a:fld id="{AEFAAC5A-9C4F-4278-920D-DF2BAB595749}" type="slidenum">
              <a:rPr lang="en-US" smtClean="0"/>
              <a:pPr/>
              <a:t>35</a:t>
            </a:fld>
            <a:endParaRPr lang="en-US"/>
          </a:p>
        </p:txBody>
      </p:sp>
      <p:sp>
        <p:nvSpPr>
          <p:cNvPr id="7" name="Google Shape;73;p16">
            <a:extLst>
              <a:ext uri="{FF2B5EF4-FFF2-40B4-BE49-F238E27FC236}">
                <a16:creationId xmlns:a16="http://schemas.microsoft.com/office/drawing/2014/main" id="{AED7CA03-358F-B59A-F5E6-62A234B8E6FD}"/>
              </a:ext>
            </a:extLst>
          </p:cNvPr>
          <p:cNvSpPr txBox="1">
            <a:spLocks/>
          </p:cNvSpPr>
          <p:nvPr/>
        </p:nvSpPr>
        <p:spPr>
          <a:xfrm>
            <a:off x="411327" y="1358174"/>
            <a:ext cx="7706970" cy="2056271"/>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spcBef>
                <a:spcPts val="0"/>
              </a:spcBef>
              <a:spcAft>
                <a:spcPts val="1200"/>
              </a:spcAft>
              <a:buNone/>
            </a:pPr>
            <a:r>
              <a:rPr lang="en-US" dirty="0"/>
              <a:t>From the results, we can see that the accuracy goes more than 90 and the model is able to identify the device with much higher accuracy compared to locally trained models.</a:t>
            </a:r>
          </a:p>
        </p:txBody>
      </p:sp>
      <p:sp>
        <p:nvSpPr>
          <p:cNvPr id="5" name="TextBox 4">
            <a:extLst>
              <a:ext uri="{FF2B5EF4-FFF2-40B4-BE49-F238E27FC236}">
                <a16:creationId xmlns:a16="http://schemas.microsoft.com/office/drawing/2014/main" id="{E13ADBAC-F886-6D57-C004-531CB7A9159C}"/>
              </a:ext>
            </a:extLst>
          </p:cNvPr>
          <p:cNvSpPr txBox="1"/>
          <p:nvPr/>
        </p:nvSpPr>
        <p:spPr>
          <a:xfrm>
            <a:off x="411327" y="3275045"/>
            <a:ext cx="6652727" cy="646331"/>
          </a:xfrm>
          <a:prstGeom prst="rect">
            <a:avLst/>
          </a:prstGeom>
          <a:noFill/>
        </p:spPr>
        <p:txBody>
          <a:bodyPr wrap="square" rtlCol="0">
            <a:spAutoFit/>
          </a:bodyPr>
          <a:lstStyle/>
          <a:p>
            <a:r>
              <a:rPr lang="en-US" dirty="0"/>
              <a:t>You can go check out all the notebooks from today here:  </a:t>
            </a:r>
            <a:r>
              <a:rPr lang="en-US" u="sng" dirty="0">
                <a:hlinkClick r:id="rId2"/>
              </a:rPr>
              <a:t>https://github.com/AdioosinUIUC/aireadi-course</a:t>
            </a:r>
            <a:endParaRPr lang="en-US" dirty="0"/>
          </a:p>
        </p:txBody>
      </p:sp>
    </p:spTree>
    <p:extLst>
      <p:ext uri="{BB962C8B-B14F-4D97-AF65-F5344CB8AC3E}">
        <p14:creationId xmlns:p14="http://schemas.microsoft.com/office/powerpoint/2010/main" val="14598141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C305B-03A4-154A-AC83-A888A2B77133}"/>
              </a:ext>
            </a:extLst>
          </p:cNvPr>
          <p:cNvSpPr>
            <a:spLocks noGrp="1"/>
          </p:cNvSpPr>
          <p:nvPr>
            <p:ph type="title"/>
          </p:nvPr>
        </p:nvSpPr>
        <p:spPr>
          <a:xfrm>
            <a:off x="457202" y="301422"/>
            <a:ext cx="8372901" cy="621711"/>
          </a:xfrm>
        </p:spPr>
        <p:txBody>
          <a:bodyPr>
            <a:normAutofit/>
          </a:bodyPr>
          <a:lstStyle/>
          <a:p>
            <a:r>
              <a:rPr lang="en-US" sz="2400" dirty="0"/>
              <a:t>Motivation for </a:t>
            </a:r>
            <a:r>
              <a:rPr lang="en-US" sz="2400" dirty="0" err="1"/>
              <a:t>fl</a:t>
            </a:r>
            <a:r>
              <a:rPr lang="en-US" sz="2400" dirty="0"/>
              <a:t> – an “extreme” case</a:t>
            </a:r>
          </a:p>
        </p:txBody>
      </p:sp>
      <p:grpSp>
        <p:nvGrpSpPr>
          <p:cNvPr id="16" name="Group 15">
            <a:extLst>
              <a:ext uri="{FF2B5EF4-FFF2-40B4-BE49-F238E27FC236}">
                <a16:creationId xmlns:a16="http://schemas.microsoft.com/office/drawing/2014/main" id="{39819A71-5621-9944-DA22-C85B5326EF70}"/>
              </a:ext>
            </a:extLst>
          </p:cNvPr>
          <p:cNvGrpSpPr/>
          <p:nvPr/>
        </p:nvGrpSpPr>
        <p:grpSpPr>
          <a:xfrm>
            <a:off x="516577" y="1479341"/>
            <a:ext cx="6500167" cy="2184817"/>
            <a:chOff x="672367" y="1863920"/>
            <a:chExt cx="6500167" cy="2184817"/>
          </a:xfrm>
        </p:grpSpPr>
        <p:pic>
          <p:nvPicPr>
            <p:cNvPr id="13" name="Picture 12">
              <a:extLst>
                <a:ext uri="{FF2B5EF4-FFF2-40B4-BE49-F238E27FC236}">
                  <a16:creationId xmlns:a16="http://schemas.microsoft.com/office/drawing/2014/main" id="{4024CA3B-F6ED-F851-E79D-BCA24A7FDFF0}"/>
                </a:ext>
              </a:extLst>
            </p:cNvPr>
            <p:cNvPicPr>
              <a:picLocks noChangeAspect="1"/>
            </p:cNvPicPr>
            <p:nvPr/>
          </p:nvPicPr>
          <p:blipFill>
            <a:blip r:embed="rId2"/>
            <a:stretch>
              <a:fillRect/>
            </a:stretch>
          </p:blipFill>
          <p:spPr>
            <a:xfrm>
              <a:off x="672367" y="1863920"/>
              <a:ext cx="6500167" cy="1600042"/>
            </a:xfrm>
            <a:prstGeom prst="rect">
              <a:avLst/>
            </a:prstGeom>
          </p:spPr>
        </p:pic>
        <p:sp>
          <p:nvSpPr>
            <p:cNvPr id="15" name="TextBox 14">
              <a:extLst>
                <a:ext uri="{FF2B5EF4-FFF2-40B4-BE49-F238E27FC236}">
                  <a16:creationId xmlns:a16="http://schemas.microsoft.com/office/drawing/2014/main" id="{4480266B-73CE-8B5A-FEA7-803656940D4E}"/>
                </a:ext>
              </a:extLst>
            </p:cNvPr>
            <p:cNvSpPr txBox="1"/>
            <p:nvPr/>
          </p:nvSpPr>
          <p:spPr>
            <a:xfrm>
              <a:off x="672367" y="3463962"/>
              <a:ext cx="6500167" cy="584775"/>
            </a:xfrm>
            <a:prstGeom prst="rect">
              <a:avLst/>
            </a:prstGeom>
            <a:noFill/>
          </p:spPr>
          <p:txBody>
            <a:bodyPr wrap="square" rtlCol="0">
              <a:spAutoFit/>
            </a:bodyPr>
            <a:lstStyle/>
            <a:p>
              <a:r>
                <a:rPr lang="en-US" sz="1600" dirty="0">
                  <a:solidFill>
                    <a:schemeClr val="tx1">
                      <a:lumMod val="50000"/>
                    </a:schemeClr>
                  </a:solidFill>
                </a:rPr>
                <a:t>MNIST dataset partition: number of data samples for different labels in each client’s local datasets.</a:t>
              </a:r>
            </a:p>
          </p:txBody>
        </p:sp>
      </p:grpSp>
      <p:sp>
        <p:nvSpPr>
          <p:cNvPr id="18" name="TextBox 17">
            <a:extLst>
              <a:ext uri="{FF2B5EF4-FFF2-40B4-BE49-F238E27FC236}">
                <a16:creationId xmlns:a16="http://schemas.microsoft.com/office/drawing/2014/main" id="{A8A3820D-2FD1-9DF1-3369-C5AC116E3845}"/>
              </a:ext>
            </a:extLst>
          </p:cNvPr>
          <p:cNvSpPr txBox="1"/>
          <p:nvPr/>
        </p:nvSpPr>
        <p:spPr>
          <a:xfrm>
            <a:off x="516577" y="3786586"/>
            <a:ext cx="8706030" cy="584775"/>
          </a:xfrm>
          <a:prstGeom prst="rect">
            <a:avLst/>
          </a:prstGeom>
          <a:noFill/>
        </p:spPr>
        <p:txBody>
          <a:bodyPr wrap="square" rtlCol="0">
            <a:spAutoFit/>
          </a:bodyPr>
          <a:lstStyle/>
          <a:p>
            <a:r>
              <a:rPr lang="en-US" sz="1600" dirty="0">
                <a:solidFill>
                  <a:schemeClr val="tx1">
                    <a:lumMod val="50000"/>
                  </a:schemeClr>
                </a:solidFill>
              </a:rPr>
              <a:t>Training a CNN by sharing model parameters trained locally (i.e. using federated learning) can get </a:t>
            </a:r>
            <a:r>
              <a:rPr lang="en-US" sz="1600" b="1" dirty="0">
                <a:solidFill>
                  <a:schemeClr val="tx1">
                    <a:lumMod val="50000"/>
                  </a:schemeClr>
                </a:solidFill>
              </a:rPr>
              <a:t>&gt;95% </a:t>
            </a:r>
            <a:r>
              <a:rPr lang="en-US" sz="1600" dirty="0">
                <a:solidFill>
                  <a:schemeClr val="tx1">
                    <a:lumMod val="50000"/>
                  </a:schemeClr>
                </a:solidFill>
              </a:rPr>
              <a:t>accuracy!</a:t>
            </a:r>
          </a:p>
        </p:txBody>
      </p:sp>
    </p:spTree>
    <p:extLst>
      <p:ext uri="{BB962C8B-B14F-4D97-AF65-F5344CB8AC3E}">
        <p14:creationId xmlns:p14="http://schemas.microsoft.com/office/powerpoint/2010/main" val="3916718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C305B-03A4-154A-AC83-A888A2B77133}"/>
              </a:ext>
            </a:extLst>
          </p:cNvPr>
          <p:cNvSpPr>
            <a:spLocks noGrp="1"/>
          </p:cNvSpPr>
          <p:nvPr>
            <p:ph type="title"/>
          </p:nvPr>
        </p:nvSpPr>
        <p:spPr>
          <a:xfrm>
            <a:off x="457202" y="301422"/>
            <a:ext cx="8372901" cy="621711"/>
          </a:xfrm>
        </p:spPr>
        <p:txBody>
          <a:bodyPr>
            <a:normAutofit/>
          </a:bodyPr>
          <a:lstStyle/>
          <a:p>
            <a:r>
              <a:rPr lang="en-US" sz="2400" dirty="0"/>
              <a:t>Motivation – any more real reasons?</a:t>
            </a:r>
          </a:p>
        </p:txBody>
      </p:sp>
      <p:sp>
        <p:nvSpPr>
          <p:cNvPr id="18" name="TextBox 17">
            <a:extLst>
              <a:ext uri="{FF2B5EF4-FFF2-40B4-BE49-F238E27FC236}">
                <a16:creationId xmlns:a16="http://schemas.microsoft.com/office/drawing/2014/main" id="{A8A3820D-2FD1-9DF1-3369-C5AC116E3845}"/>
              </a:ext>
            </a:extLst>
          </p:cNvPr>
          <p:cNvSpPr txBox="1"/>
          <p:nvPr/>
        </p:nvSpPr>
        <p:spPr>
          <a:xfrm>
            <a:off x="385639" y="958560"/>
            <a:ext cx="8706030" cy="338554"/>
          </a:xfrm>
          <a:prstGeom prst="rect">
            <a:avLst/>
          </a:prstGeom>
          <a:noFill/>
        </p:spPr>
        <p:txBody>
          <a:bodyPr wrap="square" rtlCol="0">
            <a:spAutoFit/>
          </a:bodyPr>
          <a:lstStyle/>
          <a:p>
            <a:r>
              <a:rPr lang="en-US" sz="1600" dirty="0">
                <a:solidFill>
                  <a:schemeClr val="tx1">
                    <a:lumMod val="50000"/>
                  </a:schemeClr>
                </a:solidFill>
              </a:rPr>
              <a:t>This example is trivial and does not sound like something will happen in real life…</a:t>
            </a:r>
          </a:p>
        </p:txBody>
      </p:sp>
      <p:sp>
        <p:nvSpPr>
          <p:cNvPr id="4" name="TextBox 3">
            <a:extLst>
              <a:ext uri="{FF2B5EF4-FFF2-40B4-BE49-F238E27FC236}">
                <a16:creationId xmlns:a16="http://schemas.microsoft.com/office/drawing/2014/main" id="{6F545907-B2B6-C70A-1364-CFA96A2BAEDB}"/>
              </a:ext>
            </a:extLst>
          </p:cNvPr>
          <p:cNvSpPr txBox="1"/>
          <p:nvPr/>
        </p:nvSpPr>
        <p:spPr>
          <a:xfrm>
            <a:off x="385639" y="1284414"/>
            <a:ext cx="8706030" cy="338554"/>
          </a:xfrm>
          <a:prstGeom prst="rect">
            <a:avLst/>
          </a:prstGeom>
          <a:noFill/>
        </p:spPr>
        <p:txBody>
          <a:bodyPr wrap="square" rtlCol="0">
            <a:spAutoFit/>
          </a:bodyPr>
          <a:lstStyle/>
          <a:p>
            <a:r>
              <a:rPr lang="en-US" sz="1600" dirty="0">
                <a:solidFill>
                  <a:schemeClr val="tx1">
                    <a:lumMod val="50000"/>
                  </a:schemeClr>
                </a:solidFill>
              </a:rPr>
              <a:t>So, again, why federated learning?</a:t>
            </a:r>
          </a:p>
        </p:txBody>
      </p:sp>
      <p:pic>
        <p:nvPicPr>
          <p:cNvPr id="5" name="Picture 4">
            <a:extLst>
              <a:ext uri="{FF2B5EF4-FFF2-40B4-BE49-F238E27FC236}">
                <a16:creationId xmlns:a16="http://schemas.microsoft.com/office/drawing/2014/main" id="{62AF53DC-48AA-7E11-DAAE-AB5D72A6271E}"/>
              </a:ext>
            </a:extLst>
          </p:cNvPr>
          <p:cNvPicPr>
            <a:picLocks noChangeAspect="1"/>
          </p:cNvPicPr>
          <p:nvPr/>
        </p:nvPicPr>
        <p:blipFill>
          <a:blip r:embed="rId2"/>
          <a:stretch>
            <a:fillRect/>
          </a:stretch>
        </p:blipFill>
        <p:spPr>
          <a:xfrm>
            <a:off x="457202" y="2639000"/>
            <a:ext cx="2845121" cy="1907826"/>
          </a:xfrm>
          <a:prstGeom prst="rect">
            <a:avLst/>
          </a:prstGeom>
        </p:spPr>
      </p:pic>
      <p:pic>
        <p:nvPicPr>
          <p:cNvPr id="7" name="Picture 6">
            <a:extLst>
              <a:ext uri="{FF2B5EF4-FFF2-40B4-BE49-F238E27FC236}">
                <a16:creationId xmlns:a16="http://schemas.microsoft.com/office/drawing/2014/main" id="{D3A110A0-D2DB-613F-ECD9-1A64F1EFD41B}"/>
              </a:ext>
            </a:extLst>
          </p:cNvPr>
          <p:cNvPicPr>
            <a:picLocks noChangeAspect="1"/>
          </p:cNvPicPr>
          <p:nvPr/>
        </p:nvPicPr>
        <p:blipFill>
          <a:blip r:embed="rId3"/>
          <a:stretch>
            <a:fillRect/>
          </a:stretch>
        </p:blipFill>
        <p:spPr>
          <a:xfrm>
            <a:off x="739339" y="2616166"/>
            <a:ext cx="2280846" cy="2012846"/>
          </a:xfrm>
          <a:prstGeom prst="rect">
            <a:avLst/>
          </a:prstGeom>
        </p:spPr>
      </p:pic>
      <p:pic>
        <p:nvPicPr>
          <p:cNvPr id="8" name="Picture 7">
            <a:extLst>
              <a:ext uri="{FF2B5EF4-FFF2-40B4-BE49-F238E27FC236}">
                <a16:creationId xmlns:a16="http://schemas.microsoft.com/office/drawing/2014/main" id="{70B3A407-48A2-23E9-740B-59BE8D7A6E02}"/>
              </a:ext>
            </a:extLst>
          </p:cNvPr>
          <p:cNvPicPr>
            <a:picLocks noChangeAspect="1"/>
          </p:cNvPicPr>
          <p:nvPr/>
        </p:nvPicPr>
        <p:blipFill>
          <a:blip r:embed="rId4"/>
          <a:stretch>
            <a:fillRect/>
          </a:stretch>
        </p:blipFill>
        <p:spPr>
          <a:xfrm>
            <a:off x="3332866" y="2647449"/>
            <a:ext cx="2621572" cy="1950280"/>
          </a:xfrm>
          <a:prstGeom prst="rect">
            <a:avLst/>
          </a:prstGeom>
        </p:spPr>
      </p:pic>
      <p:sp>
        <p:nvSpPr>
          <p:cNvPr id="10" name="TextBox 9">
            <a:extLst>
              <a:ext uri="{FF2B5EF4-FFF2-40B4-BE49-F238E27FC236}">
                <a16:creationId xmlns:a16="http://schemas.microsoft.com/office/drawing/2014/main" id="{5A559472-DB63-69D3-D440-967842610293}"/>
              </a:ext>
            </a:extLst>
          </p:cNvPr>
          <p:cNvSpPr txBox="1"/>
          <p:nvPr/>
        </p:nvSpPr>
        <p:spPr>
          <a:xfrm>
            <a:off x="398339" y="1581043"/>
            <a:ext cx="8279025" cy="1077218"/>
          </a:xfrm>
          <a:prstGeom prst="rect">
            <a:avLst/>
          </a:prstGeom>
          <a:noFill/>
        </p:spPr>
        <p:txBody>
          <a:bodyPr wrap="square" rtlCol="0">
            <a:spAutoFit/>
          </a:bodyPr>
          <a:lstStyle/>
          <a:p>
            <a:r>
              <a:rPr lang="en-US" sz="1600" dirty="0">
                <a:solidFill>
                  <a:schemeClr val="tx1">
                    <a:lumMod val="50000"/>
                  </a:schemeClr>
                </a:solidFill>
              </a:rPr>
              <a:t>In real world, it is common that the data at different data silos have </a:t>
            </a:r>
            <a:r>
              <a:rPr lang="en-US" sz="1600" b="1" dirty="0">
                <a:solidFill>
                  <a:schemeClr val="tx1">
                    <a:lumMod val="50000"/>
                  </a:schemeClr>
                </a:solidFill>
              </a:rPr>
              <a:t>different distributions</a:t>
            </a:r>
            <a:r>
              <a:rPr lang="en-US" sz="1600" dirty="0">
                <a:solidFill>
                  <a:schemeClr val="tx1">
                    <a:lumMod val="50000"/>
                  </a:schemeClr>
                </a:solidFill>
              </a:rPr>
              <a:t>, especially in domains such as biomedicine where data privacy is important. The biomedicine data can be very heterogeneous due to </a:t>
            </a:r>
            <a:r>
              <a:rPr lang="en-US" sz="1600" b="1" dirty="0">
                <a:solidFill>
                  <a:schemeClr val="tx1">
                    <a:lumMod val="50000"/>
                  </a:schemeClr>
                </a:solidFill>
              </a:rPr>
              <a:t>different population distributions</a:t>
            </a:r>
            <a:r>
              <a:rPr lang="en-US" sz="1600" dirty="0">
                <a:solidFill>
                  <a:schemeClr val="tx1">
                    <a:lumMod val="50000"/>
                  </a:schemeClr>
                </a:solidFill>
              </a:rPr>
              <a:t>, </a:t>
            </a:r>
            <a:r>
              <a:rPr lang="en-US" sz="1600" b="1" dirty="0">
                <a:solidFill>
                  <a:schemeClr val="tx1">
                    <a:lumMod val="50000"/>
                  </a:schemeClr>
                </a:solidFill>
              </a:rPr>
              <a:t>device variations</a:t>
            </a:r>
            <a:r>
              <a:rPr lang="en-US" sz="1600" dirty="0">
                <a:solidFill>
                  <a:schemeClr val="tx1">
                    <a:lumMod val="50000"/>
                  </a:schemeClr>
                </a:solidFill>
              </a:rPr>
              <a:t>, </a:t>
            </a:r>
            <a:r>
              <a:rPr lang="en-US" sz="1600" b="1" dirty="0">
                <a:solidFill>
                  <a:schemeClr val="tx1">
                    <a:lumMod val="50000"/>
                  </a:schemeClr>
                </a:solidFill>
              </a:rPr>
              <a:t>data collection protocol differences</a:t>
            </a:r>
            <a:r>
              <a:rPr lang="en-US" sz="1600" dirty="0">
                <a:solidFill>
                  <a:schemeClr val="tx1">
                    <a:lumMod val="50000"/>
                  </a:schemeClr>
                </a:solidFill>
              </a:rPr>
              <a:t>, etc.</a:t>
            </a:r>
          </a:p>
        </p:txBody>
      </p:sp>
      <p:pic>
        <p:nvPicPr>
          <p:cNvPr id="11" name="Picture 10">
            <a:extLst>
              <a:ext uri="{FF2B5EF4-FFF2-40B4-BE49-F238E27FC236}">
                <a16:creationId xmlns:a16="http://schemas.microsoft.com/office/drawing/2014/main" id="{48D18130-C6C6-682E-D400-3CF942E00149}"/>
              </a:ext>
            </a:extLst>
          </p:cNvPr>
          <p:cNvPicPr>
            <a:picLocks noChangeAspect="1"/>
          </p:cNvPicPr>
          <p:nvPr/>
        </p:nvPicPr>
        <p:blipFill>
          <a:blip r:embed="rId5"/>
          <a:stretch>
            <a:fillRect/>
          </a:stretch>
        </p:blipFill>
        <p:spPr>
          <a:xfrm>
            <a:off x="5984980" y="2704906"/>
            <a:ext cx="2912801" cy="1841919"/>
          </a:xfrm>
          <a:prstGeom prst="rect">
            <a:avLst/>
          </a:prstGeom>
        </p:spPr>
      </p:pic>
      <p:sp>
        <p:nvSpPr>
          <p:cNvPr id="14" name="TextBox 13">
            <a:extLst>
              <a:ext uri="{FF2B5EF4-FFF2-40B4-BE49-F238E27FC236}">
                <a16:creationId xmlns:a16="http://schemas.microsoft.com/office/drawing/2014/main" id="{FB08EAEB-EE4D-5971-4BD6-F59B0CEAEA56}"/>
              </a:ext>
            </a:extLst>
          </p:cNvPr>
          <p:cNvSpPr txBox="1"/>
          <p:nvPr/>
        </p:nvSpPr>
        <p:spPr>
          <a:xfrm>
            <a:off x="1953491" y="4605799"/>
            <a:ext cx="6711173" cy="577081"/>
          </a:xfrm>
          <a:prstGeom prst="rect">
            <a:avLst/>
          </a:prstGeom>
          <a:noFill/>
        </p:spPr>
        <p:txBody>
          <a:bodyPr wrap="square">
            <a:spAutoFit/>
          </a:bodyPr>
          <a:lstStyle/>
          <a:p>
            <a:r>
              <a:rPr lang="en-US" sz="1050" b="0" i="0" dirty="0">
                <a:solidFill>
                  <a:schemeClr val="tx1">
                    <a:lumMod val="50000"/>
                  </a:schemeClr>
                </a:solidFill>
                <a:effectLst/>
                <a:highlight>
                  <a:srgbClr val="FFFFFF"/>
                </a:highlight>
                <a:latin typeface="Arial" panose="020B0604020202020204" pitchFamily="34" charset="0"/>
              </a:rPr>
              <a:t>Ogier du </a:t>
            </a:r>
            <a:r>
              <a:rPr lang="en-US" sz="1050" b="0" i="0" dirty="0" err="1">
                <a:solidFill>
                  <a:schemeClr val="tx1">
                    <a:lumMod val="50000"/>
                  </a:schemeClr>
                </a:solidFill>
                <a:effectLst/>
                <a:highlight>
                  <a:srgbClr val="FFFFFF"/>
                </a:highlight>
                <a:latin typeface="Arial" panose="020B0604020202020204" pitchFamily="34" charset="0"/>
              </a:rPr>
              <a:t>Terrail</a:t>
            </a:r>
            <a:r>
              <a:rPr lang="en-US" sz="1050" b="0" i="0" dirty="0">
                <a:solidFill>
                  <a:schemeClr val="tx1">
                    <a:lumMod val="50000"/>
                  </a:schemeClr>
                </a:solidFill>
                <a:effectLst/>
                <a:highlight>
                  <a:srgbClr val="FFFFFF"/>
                </a:highlight>
                <a:latin typeface="Arial" panose="020B0604020202020204" pitchFamily="34" charset="0"/>
              </a:rPr>
              <a:t>, Jean, Samy-Safwan </a:t>
            </a:r>
            <a:r>
              <a:rPr lang="en-US" sz="1050" b="0" i="0" dirty="0" err="1">
                <a:solidFill>
                  <a:schemeClr val="tx1">
                    <a:lumMod val="50000"/>
                  </a:schemeClr>
                </a:solidFill>
                <a:effectLst/>
                <a:highlight>
                  <a:srgbClr val="FFFFFF"/>
                </a:highlight>
                <a:latin typeface="Arial" panose="020B0604020202020204" pitchFamily="34" charset="0"/>
              </a:rPr>
              <a:t>Ayed</a:t>
            </a:r>
            <a:r>
              <a:rPr lang="en-US" sz="1050" b="0" i="0" dirty="0">
                <a:solidFill>
                  <a:schemeClr val="tx1">
                    <a:lumMod val="50000"/>
                  </a:schemeClr>
                </a:solidFill>
                <a:effectLst/>
                <a:highlight>
                  <a:srgbClr val="FFFFFF"/>
                </a:highlight>
                <a:latin typeface="Arial" panose="020B0604020202020204" pitchFamily="34" charset="0"/>
              </a:rPr>
              <a:t>, </a:t>
            </a:r>
            <a:r>
              <a:rPr lang="en-US" sz="1050" b="0" i="0" dirty="0" err="1">
                <a:solidFill>
                  <a:schemeClr val="tx1">
                    <a:lumMod val="50000"/>
                  </a:schemeClr>
                </a:solidFill>
                <a:effectLst/>
                <a:highlight>
                  <a:srgbClr val="FFFFFF"/>
                </a:highlight>
                <a:latin typeface="Arial" panose="020B0604020202020204" pitchFamily="34" charset="0"/>
              </a:rPr>
              <a:t>Edwige</a:t>
            </a:r>
            <a:r>
              <a:rPr lang="en-US" sz="1050" b="0" i="0" dirty="0">
                <a:solidFill>
                  <a:schemeClr val="tx1">
                    <a:lumMod val="50000"/>
                  </a:schemeClr>
                </a:solidFill>
                <a:effectLst/>
                <a:highlight>
                  <a:srgbClr val="FFFFFF"/>
                </a:highlight>
                <a:latin typeface="Arial" panose="020B0604020202020204" pitchFamily="34" charset="0"/>
              </a:rPr>
              <a:t> </a:t>
            </a:r>
            <a:r>
              <a:rPr lang="en-US" sz="1050" b="0" i="0" dirty="0" err="1">
                <a:solidFill>
                  <a:schemeClr val="tx1">
                    <a:lumMod val="50000"/>
                  </a:schemeClr>
                </a:solidFill>
                <a:effectLst/>
                <a:highlight>
                  <a:srgbClr val="FFFFFF"/>
                </a:highlight>
                <a:latin typeface="Arial" panose="020B0604020202020204" pitchFamily="34" charset="0"/>
              </a:rPr>
              <a:t>Cyffers</a:t>
            </a:r>
            <a:r>
              <a:rPr lang="en-US" sz="1050" b="0" i="0" dirty="0">
                <a:solidFill>
                  <a:schemeClr val="tx1">
                    <a:lumMod val="50000"/>
                  </a:schemeClr>
                </a:solidFill>
                <a:effectLst/>
                <a:highlight>
                  <a:srgbClr val="FFFFFF"/>
                </a:highlight>
                <a:latin typeface="Arial" panose="020B0604020202020204" pitchFamily="34" charset="0"/>
              </a:rPr>
              <a:t>, Felix </a:t>
            </a:r>
            <a:r>
              <a:rPr lang="en-US" sz="1050" b="0" i="0" dirty="0" err="1">
                <a:solidFill>
                  <a:schemeClr val="tx1">
                    <a:lumMod val="50000"/>
                  </a:schemeClr>
                </a:solidFill>
                <a:effectLst/>
                <a:highlight>
                  <a:srgbClr val="FFFFFF"/>
                </a:highlight>
                <a:latin typeface="Arial" panose="020B0604020202020204" pitchFamily="34" charset="0"/>
              </a:rPr>
              <a:t>Grimberg</a:t>
            </a:r>
            <a:r>
              <a:rPr lang="en-US" sz="1050" b="0" i="0" dirty="0">
                <a:solidFill>
                  <a:schemeClr val="tx1">
                    <a:lumMod val="50000"/>
                  </a:schemeClr>
                </a:solidFill>
                <a:effectLst/>
                <a:highlight>
                  <a:srgbClr val="FFFFFF"/>
                </a:highlight>
                <a:latin typeface="Arial" panose="020B0604020202020204" pitchFamily="34" charset="0"/>
              </a:rPr>
              <a:t>, Chaoyang He, Regis Loeb, Paul Mangold et al. "</a:t>
            </a:r>
            <a:r>
              <a:rPr lang="en-US" sz="1050" b="0" i="0" dirty="0" err="1">
                <a:solidFill>
                  <a:schemeClr val="tx1">
                    <a:lumMod val="50000"/>
                  </a:schemeClr>
                </a:solidFill>
                <a:effectLst/>
                <a:highlight>
                  <a:srgbClr val="FFFFFF"/>
                </a:highlight>
                <a:latin typeface="Arial" panose="020B0604020202020204" pitchFamily="34" charset="0"/>
              </a:rPr>
              <a:t>Flamby</a:t>
            </a:r>
            <a:r>
              <a:rPr lang="en-US" sz="1050" b="0" i="0" dirty="0">
                <a:solidFill>
                  <a:schemeClr val="tx1">
                    <a:lumMod val="50000"/>
                  </a:schemeClr>
                </a:solidFill>
                <a:effectLst/>
                <a:highlight>
                  <a:srgbClr val="FFFFFF"/>
                </a:highlight>
                <a:latin typeface="Arial" panose="020B0604020202020204" pitchFamily="34" charset="0"/>
              </a:rPr>
              <a:t>: Datasets and benchmarks for cross-silo federated learning in realistic healthcare settings." </a:t>
            </a:r>
            <a:r>
              <a:rPr lang="en-US" sz="1050" b="0" i="1" dirty="0">
                <a:solidFill>
                  <a:schemeClr val="tx1">
                    <a:lumMod val="50000"/>
                  </a:schemeClr>
                </a:solidFill>
                <a:effectLst/>
                <a:highlight>
                  <a:srgbClr val="FFFFFF"/>
                </a:highlight>
                <a:latin typeface="Arial" panose="020B0604020202020204" pitchFamily="34" charset="0"/>
              </a:rPr>
              <a:t>Advances in Neural Information Processing Systems</a:t>
            </a:r>
            <a:r>
              <a:rPr lang="en-US" sz="1050" b="0" i="0" dirty="0">
                <a:solidFill>
                  <a:schemeClr val="tx1">
                    <a:lumMod val="50000"/>
                  </a:schemeClr>
                </a:solidFill>
                <a:effectLst/>
                <a:highlight>
                  <a:srgbClr val="FFFFFF"/>
                </a:highlight>
                <a:latin typeface="Arial" panose="020B0604020202020204" pitchFamily="34" charset="0"/>
              </a:rPr>
              <a:t> 35 (2022): 5315-5334.</a:t>
            </a:r>
            <a:endParaRPr lang="en-US" sz="1050" dirty="0">
              <a:solidFill>
                <a:schemeClr val="tx1">
                  <a:lumMod val="50000"/>
                </a:schemeClr>
              </a:solidFill>
            </a:endParaRPr>
          </a:p>
        </p:txBody>
      </p:sp>
      <p:pic>
        <p:nvPicPr>
          <p:cNvPr id="17" name="Picture 16">
            <a:extLst>
              <a:ext uri="{FF2B5EF4-FFF2-40B4-BE49-F238E27FC236}">
                <a16:creationId xmlns:a16="http://schemas.microsoft.com/office/drawing/2014/main" id="{09DB78F8-F24A-1731-8724-46E2554007AB}"/>
              </a:ext>
            </a:extLst>
          </p:cNvPr>
          <p:cNvPicPr>
            <a:picLocks noChangeAspect="1"/>
          </p:cNvPicPr>
          <p:nvPr/>
        </p:nvPicPr>
        <p:blipFill rotWithShape="1">
          <a:blip r:embed="rId6"/>
          <a:srcRect b="11796"/>
          <a:stretch/>
        </p:blipFill>
        <p:spPr>
          <a:xfrm>
            <a:off x="6072400" y="2720945"/>
            <a:ext cx="2725707" cy="1825880"/>
          </a:xfrm>
          <a:prstGeom prst="rect">
            <a:avLst/>
          </a:prstGeom>
        </p:spPr>
      </p:pic>
      <p:pic>
        <p:nvPicPr>
          <p:cNvPr id="6" name="Picture 5">
            <a:extLst>
              <a:ext uri="{FF2B5EF4-FFF2-40B4-BE49-F238E27FC236}">
                <a16:creationId xmlns:a16="http://schemas.microsoft.com/office/drawing/2014/main" id="{9DA9C944-6688-2A78-A446-55167FF452F3}"/>
              </a:ext>
            </a:extLst>
          </p:cNvPr>
          <p:cNvPicPr>
            <a:picLocks noChangeAspect="1"/>
          </p:cNvPicPr>
          <p:nvPr/>
        </p:nvPicPr>
        <p:blipFill>
          <a:blip r:embed="rId7"/>
          <a:stretch>
            <a:fillRect/>
          </a:stretch>
        </p:blipFill>
        <p:spPr>
          <a:xfrm>
            <a:off x="3473273" y="2771848"/>
            <a:ext cx="2511707" cy="1906736"/>
          </a:xfrm>
          <a:prstGeom prst="rect">
            <a:avLst/>
          </a:prstGeom>
        </p:spPr>
      </p:pic>
    </p:spTree>
    <p:extLst>
      <p:ext uri="{BB962C8B-B14F-4D97-AF65-F5344CB8AC3E}">
        <p14:creationId xmlns:p14="http://schemas.microsoft.com/office/powerpoint/2010/main" val="22235749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xit" presetSubtype="4" fill="hold" nodeType="clickEffect">
                                  <p:stCondLst>
                                    <p:cond delay="0"/>
                                  </p:stCondLst>
                                  <p:childTnLst>
                                    <p:anim calcmode="lin" valueType="num">
                                      <p:cBhvr additive="base">
                                        <p:cTn id="36" dur="500"/>
                                        <p:tgtEl>
                                          <p:spTgt spid="5"/>
                                        </p:tgtEl>
                                        <p:attrNameLst>
                                          <p:attrName>ppt_x</p:attrName>
                                        </p:attrNameLst>
                                      </p:cBhvr>
                                      <p:tavLst>
                                        <p:tav tm="0">
                                          <p:val>
                                            <p:strVal val="ppt_x"/>
                                          </p:val>
                                        </p:tav>
                                        <p:tav tm="100000">
                                          <p:val>
                                            <p:strVal val="ppt_x"/>
                                          </p:val>
                                        </p:tav>
                                      </p:tavLst>
                                    </p:anim>
                                    <p:anim calcmode="lin" valueType="num">
                                      <p:cBhvr additive="base">
                                        <p:cTn id="37" dur="500"/>
                                        <p:tgtEl>
                                          <p:spTgt spid="5"/>
                                        </p:tgtEl>
                                        <p:attrNameLst>
                                          <p:attrName>ppt_y</p:attrName>
                                        </p:attrNameLst>
                                      </p:cBhvr>
                                      <p:tavLst>
                                        <p:tav tm="0">
                                          <p:val>
                                            <p:strVal val="ppt_y"/>
                                          </p:val>
                                        </p:tav>
                                        <p:tav tm="100000">
                                          <p:val>
                                            <p:strVal val="1+ppt_h/2"/>
                                          </p:val>
                                        </p:tav>
                                      </p:tavLst>
                                    </p:anim>
                                    <p:set>
                                      <p:cBhvr>
                                        <p:cTn id="38" dur="1" fill="hold">
                                          <p:stCondLst>
                                            <p:cond delay="499"/>
                                          </p:stCondLst>
                                        </p:cTn>
                                        <p:tgtEl>
                                          <p:spTgt spid="5"/>
                                        </p:tgtEl>
                                        <p:attrNameLst>
                                          <p:attrName>style.visibility</p:attrName>
                                        </p:attrNameLst>
                                      </p:cBhvr>
                                      <p:to>
                                        <p:strVal val="hidden"/>
                                      </p:to>
                                    </p:set>
                                  </p:childTnLst>
                                </p:cTn>
                              </p:par>
                              <p:par>
                                <p:cTn id="39" presetID="2" presetClass="exit" presetSubtype="4" fill="hold" nodeType="withEffect">
                                  <p:stCondLst>
                                    <p:cond delay="0"/>
                                  </p:stCondLst>
                                  <p:childTnLst>
                                    <p:anim calcmode="lin" valueType="num">
                                      <p:cBhvr additive="base">
                                        <p:cTn id="40" dur="500"/>
                                        <p:tgtEl>
                                          <p:spTgt spid="8"/>
                                        </p:tgtEl>
                                        <p:attrNameLst>
                                          <p:attrName>ppt_x</p:attrName>
                                        </p:attrNameLst>
                                      </p:cBhvr>
                                      <p:tavLst>
                                        <p:tav tm="0">
                                          <p:val>
                                            <p:strVal val="ppt_x"/>
                                          </p:val>
                                        </p:tav>
                                        <p:tav tm="100000">
                                          <p:val>
                                            <p:strVal val="ppt_x"/>
                                          </p:val>
                                        </p:tav>
                                      </p:tavLst>
                                    </p:anim>
                                    <p:anim calcmode="lin" valueType="num">
                                      <p:cBhvr additive="base">
                                        <p:cTn id="41" dur="500"/>
                                        <p:tgtEl>
                                          <p:spTgt spid="8"/>
                                        </p:tgtEl>
                                        <p:attrNameLst>
                                          <p:attrName>ppt_y</p:attrName>
                                        </p:attrNameLst>
                                      </p:cBhvr>
                                      <p:tavLst>
                                        <p:tav tm="0">
                                          <p:val>
                                            <p:strVal val="ppt_y"/>
                                          </p:val>
                                        </p:tav>
                                        <p:tav tm="100000">
                                          <p:val>
                                            <p:strVal val="1+ppt_h/2"/>
                                          </p:val>
                                        </p:tav>
                                      </p:tavLst>
                                    </p:anim>
                                    <p:set>
                                      <p:cBhvr>
                                        <p:cTn id="42" dur="1" fill="hold">
                                          <p:stCondLst>
                                            <p:cond delay="499"/>
                                          </p:stCondLst>
                                        </p:cTn>
                                        <p:tgtEl>
                                          <p:spTgt spid="8"/>
                                        </p:tgtEl>
                                        <p:attrNameLst>
                                          <p:attrName>style.visibility</p:attrName>
                                        </p:attrNameLst>
                                      </p:cBhvr>
                                      <p:to>
                                        <p:strVal val="hidden"/>
                                      </p:to>
                                    </p:set>
                                  </p:childTnLst>
                                </p:cTn>
                              </p:par>
                              <p:par>
                                <p:cTn id="43" presetID="2" presetClass="exit" presetSubtype="4" fill="hold" nodeType="withEffect">
                                  <p:stCondLst>
                                    <p:cond delay="0"/>
                                  </p:stCondLst>
                                  <p:childTnLst>
                                    <p:anim calcmode="lin" valueType="num">
                                      <p:cBhvr additive="base">
                                        <p:cTn id="44" dur="500"/>
                                        <p:tgtEl>
                                          <p:spTgt spid="11"/>
                                        </p:tgtEl>
                                        <p:attrNameLst>
                                          <p:attrName>ppt_x</p:attrName>
                                        </p:attrNameLst>
                                      </p:cBhvr>
                                      <p:tavLst>
                                        <p:tav tm="0">
                                          <p:val>
                                            <p:strVal val="ppt_x"/>
                                          </p:val>
                                        </p:tav>
                                        <p:tav tm="100000">
                                          <p:val>
                                            <p:strVal val="ppt_x"/>
                                          </p:val>
                                        </p:tav>
                                      </p:tavLst>
                                    </p:anim>
                                    <p:anim calcmode="lin" valueType="num">
                                      <p:cBhvr additive="base">
                                        <p:cTn id="45" dur="500"/>
                                        <p:tgtEl>
                                          <p:spTgt spid="11"/>
                                        </p:tgtEl>
                                        <p:attrNameLst>
                                          <p:attrName>ppt_y</p:attrName>
                                        </p:attrNameLst>
                                      </p:cBhvr>
                                      <p:tavLst>
                                        <p:tav tm="0">
                                          <p:val>
                                            <p:strVal val="ppt_y"/>
                                          </p:val>
                                        </p:tav>
                                        <p:tav tm="100000">
                                          <p:val>
                                            <p:strVal val="1+ppt_h/2"/>
                                          </p:val>
                                        </p:tav>
                                      </p:tavLst>
                                    </p:anim>
                                    <p:set>
                                      <p:cBhvr>
                                        <p:cTn id="46" dur="1" fill="hold">
                                          <p:stCondLst>
                                            <p:cond delay="499"/>
                                          </p:stCondLst>
                                        </p:cTn>
                                        <p:tgtEl>
                                          <p:spTgt spid="11"/>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500" fill="hold"/>
                                        <p:tgtEl>
                                          <p:spTgt spid="7"/>
                                        </p:tgtEl>
                                        <p:attrNameLst>
                                          <p:attrName>ppt_x</p:attrName>
                                        </p:attrNameLst>
                                      </p:cBhvr>
                                      <p:tavLst>
                                        <p:tav tm="0">
                                          <p:val>
                                            <p:strVal val="#ppt_x"/>
                                          </p:val>
                                        </p:tav>
                                        <p:tav tm="100000">
                                          <p:val>
                                            <p:strVal val="#ppt_x"/>
                                          </p:val>
                                        </p:tav>
                                      </p:tavLst>
                                    </p:anim>
                                    <p:anim calcmode="lin" valueType="num">
                                      <p:cBhvr additive="base">
                                        <p:cTn id="5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additive="base">
                                        <p:cTn id="57" dur="500" fill="hold"/>
                                        <p:tgtEl>
                                          <p:spTgt spid="6"/>
                                        </p:tgtEl>
                                        <p:attrNameLst>
                                          <p:attrName>ppt_x</p:attrName>
                                        </p:attrNameLst>
                                      </p:cBhvr>
                                      <p:tavLst>
                                        <p:tav tm="0">
                                          <p:val>
                                            <p:strVal val="#ppt_x"/>
                                          </p:val>
                                        </p:tav>
                                        <p:tav tm="100000">
                                          <p:val>
                                            <p:strVal val="#ppt_x"/>
                                          </p:val>
                                        </p:tav>
                                      </p:tavLst>
                                    </p:anim>
                                    <p:anim calcmode="lin" valueType="num">
                                      <p:cBhvr additive="base">
                                        <p:cTn id="5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additive="base">
                                        <p:cTn id="63" dur="500" fill="hold"/>
                                        <p:tgtEl>
                                          <p:spTgt spid="17"/>
                                        </p:tgtEl>
                                        <p:attrNameLst>
                                          <p:attrName>ppt_x</p:attrName>
                                        </p:attrNameLst>
                                      </p:cBhvr>
                                      <p:tavLst>
                                        <p:tav tm="0">
                                          <p:val>
                                            <p:strVal val="#ppt_x"/>
                                          </p:val>
                                        </p:tav>
                                        <p:tav tm="100000">
                                          <p:val>
                                            <p:strVal val="#ppt_x"/>
                                          </p:val>
                                        </p:tav>
                                      </p:tavLst>
                                    </p:anim>
                                    <p:anim calcmode="lin" valueType="num">
                                      <p:cBhvr additive="base">
                                        <p:cTn id="6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C305B-03A4-154A-AC83-A888A2B77133}"/>
              </a:ext>
            </a:extLst>
          </p:cNvPr>
          <p:cNvSpPr>
            <a:spLocks noGrp="1"/>
          </p:cNvSpPr>
          <p:nvPr>
            <p:ph type="title"/>
          </p:nvPr>
        </p:nvSpPr>
        <p:spPr>
          <a:xfrm>
            <a:off x="457202" y="301422"/>
            <a:ext cx="8372901" cy="621711"/>
          </a:xfrm>
        </p:spPr>
        <p:txBody>
          <a:bodyPr>
            <a:normAutofit/>
          </a:bodyPr>
          <a:lstStyle/>
          <a:p>
            <a:r>
              <a:rPr lang="en-US" sz="2400" dirty="0"/>
              <a:t>Motivation – any more real reasons?</a:t>
            </a:r>
          </a:p>
        </p:txBody>
      </p:sp>
      <p:grpSp>
        <p:nvGrpSpPr>
          <p:cNvPr id="9" name="Group 8">
            <a:extLst>
              <a:ext uri="{FF2B5EF4-FFF2-40B4-BE49-F238E27FC236}">
                <a16:creationId xmlns:a16="http://schemas.microsoft.com/office/drawing/2014/main" id="{6789F1D3-AEF8-A49E-1141-799B3986AACD}"/>
              </a:ext>
            </a:extLst>
          </p:cNvPr>
          <p:cNvGrpSpPr/>
          <p:nvPr/>
        </p:nvGrpSpPr>
        <p:grpSpPr>
          <a:xfrm>
            <a:off x="-79492" y="1381116"/>
            <a:ext cx="4694233" cy="3334439"/>
            <a:chOff x="7995131" y="6653797"/>
            <a:chExt cx="10236996" cy="6600252"/>
          </a:xfrm>
        </p:grpSpPr>
        <p:grpSp>
          <p:nvGrpSpPr>
            <p:cNvPr id="11" name="Group 10">
              <a:extLst>
                <a:ext uri="{FF2B5EF4-FFF2-40B4-BE49-F238E27FC236}">
                  <a16:creationId xmlns:a16="http://schemas.microsoft.com/office/drawing/2014/main" id="{1693E895-3833-3930-2A8F-9C8399C477FF}"/>
                </a:ext>
              </a:extLst>
            </p:cNvPr>
            <p:cNvGrpSpPr/>
            <p:nvPr/>
          </p:nvGrpSpPr>
          <p:grpSpPr>
            <a:xfrm>
              <a:off x="9219420" y="6653797"/>
              <a:ext cx="7788420" cy="5047580"/>
              <a:chOff x="4660096" y="1127455"/>
              <a:chExt cx="2768977" cy="1796244"/>
            </a:xfrm>
          </p:grpSpPr>
          <p:pic>
            <p:nvPicPr>
              <p:cNvPr id="14" name="Picture 2" descr="High-Accuracy Covid 19 Prediction from Chest X-Ray Images using Pre-Trained  Convolutional Neural Networks in PyTorch | by Bharat Sethuraman Sharman |  Towards Data Science">
                <a:extLst>
                  <a:ext uri="{FF2B5EF4-FFF2-40B4-BE49-F238E27FC236}">
                    <a16:creationId xmlns:a16="http://schemas.microsoft.com/office/drawing/2014/main" id="{82059BDC-B846-EB30-1B10-9DE088EE96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3" t="9101" r="2540"/>
              <a:stretch/>
            </p:blipFill>
            <p:spPr bwMode="auto">
              <a:xfrm>
                <a:off x="4766061" y="1248596"/>
                <a:ext cx="1673733" cy="1656378"/>
              </a:xfrm>
              <a:prstGeom prst="rect">
                <a:avLst/>
              </a:prstGeom>
              <a:noFill/>
              <a:extLst>
                <a:ext uri="{909E8E84-426E-40DD-AFC4-6F175D3DCCD1}">
                  <a14:hiddenFill xmlns:a14="http://schemas.microsoft.com/office/drawing/2010/main">
                    <a:solidFill>
                      <a:srgbClr val="FFFFFF"/>
                    </a:solidFill>
                  </a14:hiddenFill>
                </a:ext>
              </a:extLst>
            </p:spPr>
          </p:pic>
          <p:pic>
            <p:nvPicPr>
              <p:cNvPr id="16" name="Google Shape;117;p16">
                <a:extLst>
                  <a:ext uri="{FF2B5EF4-FFF2-40B4-BE49-F238E27FC236}">
                    <a16:creationId xmlns:a16="http://schemas.microsoft.com/office/drawing/2014/main" id="{CBCE185C-BF29-099E-44F5-846F63CAFE6B}"/>
                  </a:ext>
                </a:extLst>
              </p:cNvPr>
              <p:cNvPicPr preferRelativeResize="0"/>
              <p:nvPr/>
            </p:nvPicPr>
            <p:blipFill rotWithShape="1">
              <a:blip r:embed="rId3">
                <a:alphaModFix/>
              </a:blip>
              <a:srcRect r="22137" b="16234"/>
              <a:stretch/>
            </p:blipFill>
            <p:spPr>
              <a:xfrm>
                <a:off x="5541722" y="2100841"/>
                <a:ext cx="1887351" cy="794793"/>
              </a:xfrm>
              <a:prstGeom prst="rect">
                <a:avLst/>
              </a:prstGeom>
              <a:noFill/>
              <a:ln>
                <a:noFill/>
              </a:ln>
            </p:spPr>
          </p:pic>
          <p:pic>
            <p:nvPicPr>
              <p:cNvPr id="17" name="Picture 4" descr="Biomedicine - Free healthcare and medical icons">
                <a:extLst>
                  <a:ext uri="{FF2B5EF4-FFF2-40B4-BE49-F238E27FC236}">
                    <a16:creationId xmlns:a16="http://schemas.microsoft.com/office/drawing/2014/main" id="{E9C1496D-6671-15B0-4AA7-0C49D1B7CE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4498" y="1130916"/>
                <a:ext cx="1144575" cy="1144575"/>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82AB48C1-B734-C745-E59E-AD9232F87D1D}"/>
                  </a:ext>
                </a:extLst>
              </p:cNvPr>
              <p:cNvSpPr/>
              <p:nvPr/>
            </p:nvSpPr>
            <p:spPr>
              <a:xfrm>
                <a:off x="4660096" y="1127455"/>
                <a:ext cx="2768977" cy="1796244"/>
              </a:xfrm>
              <a:prstGeom prst="rect">
                <a:avLst/>
              </a:prstGeom>
              <a:solidFill>
                <a:schemeClr val="accent2">
                  <a:lumMod val="40000"/>
                  <a:lumOff val="60000"/>
                  <a:alpha val="39058"/>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lumMod val="50000"/>
                    </a:schemeClr>
                  </a:solidFill>
                </a:endParaRPr>
              </a:p>
            </p:txBody>
          </p:sp>
          <p:pic>
            <p:nvPicPr>
              <p:cNvPr id="19" name="Picture 8" descr="Lock Icon Blue - Free image on Pixabay">
                <a:extLst>
                  <a:ext uri="{FF2B5EF4-FFF2-40B4-BE49-F238E27FC236}">
                    <a16:creationId xmlns:a16="http://schemas.microsoft.com/office/drawing/2014/main" id="{59FFFC6E-6AC0-0D8F-3FAC-58E67B12F1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49020" y="1597666"/>
                <a:ext cx="958237" cy="958237"/>
              </a:xfrm>
              <a:prstGeom prst="rect">
                <a:avLst/>
              </a:prstGeom>
              <a:noFill/>
              <a:effectLst>
                <a:glow rad="101600">
                  <a:schemeClr val="accent6">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987C3F7E-5E6F-6D18-F2B0-4564E9FDA2C7}"/>
                </a:ext>
              </a:extLst>
            </p:cNvPr>
            <p:cNvSpPr txBox="1"/>
            <p:nvPr/>
          </p:nvSpPr>
          <p:spPr>
            <a:xfrm>
              <a:off x="7995131" y="11974689"/>
              <a:ext cx="10236996" cy="1279360"/>
            </a:xfrm>
            <a:prstGeom prst="rect">
              <a:avLst/>
            </a:prstGeom>
            <a:noFill/>
          </p:spPr>
          <p:txBody>
            <a:bodyPr wrap="square" rtlCol="0">
              <a:spAutoFit/>
            </a:bodyPr>
            <a:lstStyle/>
            <a:p>
              <a:pPr algn="ctr"/>
              <a:r>
                <a:rPr lang="en-US" dirty="0">
                  <a:solidFill>
                    <a:schemeClr val="tx1">
                      <a:lumMod val="50000"/>
                    </a:schemeClr>
                  </a:solidFill>
                  <a:cs typeface="Calibri" panose="020F0502020204030204" pitchFamily="34" charset="0"/>
                </a:rPr>
                <a:t>Privacy Concerns in </a:t>
              </a:r>
            </a:p>
            <a:p>
              <a:pPr algn="ctr"/>
              <a:r>
                <a:rPr lang="en-US" dirty="0">
                  <a:solidFill>
                    <a:schemeClr val="tx1">
                      <a:lumMod val="50000"/>
                    </a:schemeClr>
                  </a:solidFill>
                  <a:cs typeface="Calibri" panose="020F0502020204030204" pitchFamily="34" charset="0"/>
                </a:rPr>
                <a:t>Biomedical Data</a:t>
              </a:r>
            </a:p>
          </p:txBody>
        </p:sp>
      </p:grpSp>
      <p:sp>
        <p:nvSpPr>
          <p:cNvPr id="6" name="TextBox 5">
            <a:extLst>
              <a:ext uri="{FF2B5EF4-FFF2-40B4-BE49-F238E27FC236}">
                <a16:creationId xmlns:a16="http://schemas.microsoft.com/office/drawing/2014/main" id="{7F31941F-722A-6710-65CB-2CCD48272AD2}"/>
              </a:ext>
            </a:extLst>
          </p:cNvPr>
          <p:cNvSpPr txBox="1"/>
          <p:nvPr/>
        </p:nvSpPr>
        <p:spPr>
          <a:xfrm>
            <a:off x="4190011" y="1274608"/>
            <a:ext cx="4863523" cy="3785652"/>
          </a:xfrm>
          <a:prstGeom prst="rect">
            <a:avLst/>
          </a:prstGeom>
          <a:noFill/>
        </p:spPr>
        <p:txBody>
          <a:bodyPr wrap="square">
            <a:spAutoFit/>
          </a:bodyPr>
          <a:lstStyle/>
          <a:p>
            <a:r>
              <a:rPr lang="en-US" sz="1600" dirty="0">
                <a:solidFill>
                  <a:schemeClr val="tx1">
                    <a:lumMod val="50000"/>
                  </a:schemeClr>
                </a:solidFill>
              </a:rPr>
              <a:t>In biomedical research, access to many types of data, such as identifiable electronic health records (HER), medical images, and electrocardiogram (ECG) readings, is strictly regulated by law like HIPAA in the United States and GDPR in the European Union. Data access committees and institutional review boards (IRB) manually manage access controls to ensure that research is ethical and that the privacy of research subjects is safeguarded. </a:t>
            </a:r>
          </a:p>
          <a:p>
            <a:endParaRPr lang="en-US" sz="1000" dirty="0">
              <a:solidFill>
                <a:schemeClr val="tx1">
                  <a:lumMod val="50000"/>
                </a:schemeClr>
              </a:solidFill>
            </a:endParaRPr>
          </a:p>
          <a:p>
            <a:r>
              <a:rPr lang="en-US" sz="1600" dirty="0">
                <a:solidFill>
                  <a:schemeClr val="tx1">
                    <a:lumMod val="50000"/>
                  </a:schemeClr>
                </a:solidFill>
              </a:rPr>
              <a:t>Historically, these necessary, but cumbersome, access restrictions have had the undesirable effect of siloing data at the host institution which in turn has stymied collaborative research. </a:t>
            </a:r>
          </a:p>
        </p:txBody>
      </p:sp>
    </p:spTree>
    <p:extLst>
      <p:ext uri="{BB962C8B-B14F-4D97-AF65-F5344CB8AC3E}">
        <p14:creationId xmlns:p14="http://schemas.microsoft.com/office/powerpoint/2010/main" val="23056063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E07EBD6-DC3C-8609-6880-787216C316E2}"/>
              </a:ext>
            </a:extLst>
          </p:cNvPr>
          <p:cNvSpPr/>
          <p:nvPr/>
        </p:nvSpPr>
        <p:spPr>
          <a:xfrm rot="20665170">
            <a:off x="2446378" y="1768562"/>
            <a:ext cx="5363535" cy="2888850"/>
          </a:xfrm>
          <a:prstGeom prst="ellipse">
            <a:avLst/>
          </a:prstGeom>
          <a:solidFill>
            <a:schemeClr val="bg2">
              <a:lumMod val="20000"/>
              <a:lumOff val="80000"/>
            </a:schemeClr>
          </a:solid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38" name="Group 37">
            <a:extLst>
              <a:ext uri="{FF2B5EF4-FFF2-40B4-BE49-F238E27FC236}">
                <a16:creationId xmlns:a16="http://schemas.microsoft.com/office/drawing/2014/main" id="{1642C1A9-8439-0C51-2DE0-688E56AD16D9}"/>
              </a:ext>
            </a:extLst>
          </p:cNvPr>
          <p:cNvGrpSpPr/>
          <p:nvPr/>
        </p:nvGrpSpPr>
        <p:grpSpPr>
          <a:xfrm>
            <a:off x="7168669" y="1169264"/>
            <a:ext cx="1903501" cy="2041702"/>
            <a:chOff x="7168669" y="1169264"/>
            <a:chExt cx="1903501" cy="2041702"/>
          </a:xfrm>
        </p:grpSpPr>
        <p:sp>
          <p:nvSpPr>
            <p:cNvPr id="71" name="Oval 70">
              <a:extLst>
                <a:ext uri="{FF2B5EF4-FFF2-40B4-BE49-F238E27FC236}">
                  <a16:creationId xmlns:a16="http://schemas.microsoft.com/office/drawing/2014/main" id="{56A928BD-96AB-2957-B038-FA13CA39EA51}"/>
                </a:ext>
              </a:extLst>
            </p:cNvPr>
            <p:cNvSpPr/>
            <p:nvPr/>
          </p:nvSpPr>
          <p:spPr>
            <a:xfrm rot="1618491">
              <a:off x="7168669" y="1485963"/>
              <a:ext cx="1864019" cy="1718004"/>
            </a:xfrm>
            <a:prstGeom prst="ellipse">
              <a:avLst/>
            </a:prstGeom>
            <a:solidFill>
              <a:schemeClr val="accent3">
                <a:lumMod val="20000"/>
                <a:lumOff val="80000"/>
              </a:schemeClr>
            </a:solidFill>
            <a:ln w="12700">
              <a:solidFill>
                <a:schemeClr val="tx1">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433D7620-0979-7651-8CAE-7136187FF822}"/>
                </a:ext>
              </a:extLst>
            </p:cNvPr>
            <p:cNvCxnSpPr/>
            <p:nvPr/>
          </p:nvCxnSpPr>
          <p:spPr>
            <a:xfrm>
              <a:off x="7735147" y="2497127"/>
              <a:ext cx="364183" cy="327822"/>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2B86EADC-8437-A6F9-CF9B-9300D86E2C9D}"/>
                </a:ext>
              </a:extLst>
            </p:cNvPr>
            <p:cNvCxnSpPr>
              <a:cxnSpLocks/>
            </p:cNvCxnSpPr>
            <p:nvPr/>
          </p:nvCxnSpPr>
          <p:spPr>
            <a:xfrm flipV="1">
              <a:off x="7735147" y="2420338"/>
              <a:ext cx="1072298" cy="76789"/>
            </a:xfrm>
            <a:prstGeom prst="line">
              <a:avLst/>
            </a:prstGeom>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B99FBD9A-2D8C-0CAE-4753-6D84DF641AAD}"/>
                </a:ext>
              </a:extLst>
            </p:cNvPr>
            <p:cNvCxnSpPr>
              <a:cxnSpLocks/>
            </p:cNvCxnSpPr>
            <p:nvPr/>
          </p:nvCxnSpPr>
          <p:spPr>
            <a:xfrm flipV="1">
              <a:off x="7797800" y="2033963"/>
              <a:ext cx="843687" cy="478672"/>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08ED47A4-D04D-FCA4-1DBF-C8A362F2EC9C}"/>
                </a:ext>
              </a:extLst>
            </p:cNvPr>
            <p:cNvCxnSpPr>
              <a:cxnSpLocks/>
            </p:cNvCxnSpPr>
            <p:nvPr/>
          </p:nvCxnSpPr>
          <p:spPr>
            <a:xfrm flipV="1">
              <a:off x="7778623" y="1570958"/>
              <a:ext cx="441020" cy="897766"/>
            </a:xfrm>
            <a:prstGeom prst="line">
              <a:avLst/>
            </a:prstGeom>
          </p:spPr>
          <p:style>
            <a:lnRef idx="2">
              <a:schemeClr val="dk1"/>
            </a:lnRef>
            <a:fillRef idx="0">
              <a:schemeClr val="dk1"/>
            </a:fillRef>
            <a:effectRef idx="1">
              <a:schemeClr val="dk1"/>
            </a:effectRef>
            <a:fontRef idx="minor">
              <a:schemeClr val="tx1"/>
            </a:fontRef>
          </p:style>
        </p:cxnSp>
        <p:pic>
          <p:nvPicPr>
            <p:cNvPr id="78" name="Picture 12" descr="Value, server Icon in WHCompare Isometric Web Hosting &amp; Servers">
              <a:extLst>
                <a:ext uri="{FF2B5EF4-FFF2-40B4-BE49-F238E27FC236}">
                  <a16:creationId xmlns:a16="http://schemas.microsoft.com/office/drawing/2014/main" id="{51AE7DF6-64F4-EC63-967F-0E41397BB38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7863483" y="1169264"/>
              <a:ext cx="650501" cy="650501"/>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12" descr="Value, server Icon in WHCompare Isometric Web Hosting &amp; Servers">
              <a:extLst>
                <a:ext uri="{FF2B5EF4-FFF2-40B4-BE49-F238E27FC236}">
                  <a16:creationId xmlns:a16="http://schemas.microsoft.com/office/drawing/2014/main" id="{E167A08A-FF88-10A7-155D-55F35E1B5CEA}"/>
                </a:ext>
              </a:extLst>
            </p:cNvPr>
            <p:cNvPicPr>
              <a:picLocks noChangeAspect="1" noChangeArrowheads="1"/>
            </p:cNvPicPr>
            <p:nvPr/>
          </p:nvPicPr>
          <p:blipFill>
            <a:blip r:embed="rId2">
              <a:extLst>
                <a:ext uri="{BEBA8EAE-BF5A-486C-A8C5-ECC9F3942E4B}">
                  <a14:imgProps xmlns:a14="http://schemas.microsoft.com/office/drawing/2010/main">
                    <a14:imgLayer r:embed="rId4">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8238820" y="1513879"/>
              <a:ext cx="650500" cy="650500"/>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12" descr="Value, server Icon in WHCompare Isometric Web Hosting &amp; Servers">
              <a:extLst>
                <a:ext uri="{FF2B5EF4-FFF2-40B4-BE49-F238E27FC236}">
                  <a16:creationId xmlns:a16="http://schemas.microsoft.com/office/drawing/2014/main" id="{902BC8D4-981A-E5F9-E21C-191D89DEE395}"/>
                </a:ext>
              </a:extLst>
            </p:cNvPr>
            <p:cNvPicPr>
              <a:picLocks noChangeAspect="1" noChangeArrowheads="1"/>
            </p:cNvPicPr>
            <p:nvPr/>
          </p:nvPicPr>
          <p:blipFill>
            <a:blip r:embed="rId2">
              <a:extLst>
                <a:ext uri="{BEBA8EAE-BF5A-486C-A8C5-ECC9F3942E4B}">
                  <a14:imgProps xmlns:a14="http://schemas.microsoft.com/office/drawing/2010/main">
                    <a14:imgLayer r:embed="rId5">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8421670" y="2097016"/>
              <a:ext cx="650500" cy="650500"/>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12" descr="Value, server Icon in WHCompare Isometric Web Hosting &amp; Servers">
              <a:extLst>
                <a:ext uri="{FF2B5EF4-FFF2-40B4-BE49-F238E27FC236}">
                  <a16:creationId xmlns:a16="http://schemas.microsoft.com/office/drawing/2014/main" id="{D7897257-6170-14BA-D91E-6A7AD6D4848D}"/>
                </a:ext>
              </a:extLst>
            </p:cNvPr>
            <p:cNvPicPr>
              <a:picLocks noChangeAspect="1" noChangeArrowheads="1"/>
            </p:cNvPicPr>
            <p:nvPr/>
          </p:nvPicPr>
          <p:blipFill>
            <a:blip r:embed="rId2">
              <a:extLst>
                <a:ext uri="{BEBA8EAE-BF5A-486C-A8C5-ECC9F3942E4B}">
                  <a14:imgProps xmlns:a14="http://schemas.microsoft.com/office/drawing/2010/main">
                    <a14:imgLayer r:embed="rId4">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7914537" y="2497127"/>
              <a:ext cx="713839" cy="713839"/>
            </a:xfrm>
            <a:prstGeom prst="rect">
              <a:avLst/>
            </a:prstGeom>
            <a:noFill/>
            <a:extLst>
              <a:ext uri="{909E8E84-426E-40DD-AFC4-6F175D3DCCD1}">
                <a14:hiddenFill xmlns:a14="http://schemas.microsoft.com/office/drawing/2010/main">
                  <a:solidFill>
                    <a:srgbClr val="FFFFFF"/>
                  </a:solidFill>
                </a14:hiddenFill>
              </a:ext>
            </a:extLst>
          </p:spPr>
        </p:pic>
      </p:grpSp>
      <p:sp>
        <p:nvSpPr>
          <p:cNvPr id="70" name="Oval 69">
            <a:extLst>
              <a:ext uri="{FF2B5EF4-FFF2-40B4-BE49-F238E27FC236}">
                <a16:creationId xmlns:a16="http://schemas.microsoft.com/office/drawing/2014/main" id="{07E97C40-D9AE-0D47-4B35-DA7ABE3A7886}"/>
              </a:ext>
            </a:extLst>
          </p:cNvPr>
          <p:cNvSpPr/>
          <p:nvPr/>
        </p:nvSpPr>
        <p:spPr>
          <a:xfrm rot="1618491">
            <a:off x="5173652" y="557974"/>
            <a:ext cx="1864019" cy="1328583"/>
          </a:xfrm>
          <a:prstGeom prst="ellipse">
            <a:avLst/>
          </a:prstGeom>
          <a:solidFill>
            <a:schemeClr val="accent5">
              <a:lumMod val="20000"/>
              <a:lumOff val="80000"/>
            </a:schemeClr>
          </a:solidFill>
          <a:ln w="12700">
            <a:solidFill>
              <a:schemeClr val="tx1">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EFFCBEC-0931-7C29-7C35-75C9CEE7BEBE}"/>
              </a:ext>
            </a:extLst>
          </p:cNvPr>
          <p:cNvSpPr>
            <a:spLocks noGrp="1"/>
          </p:cNvSpPr>
          <p:nvPr>
            <p:ph type="sldNum" sz="quarter" idx="13"/>
          </p:nvPr>
        </p:nvSpPr>
        <p:spPr/>
        <p:txBody>
          <a:bodyPr/>
          <a:lstStyle/>
          <a:p>
            <a:fld id="{AEFAAC5A-9C4F-4278-920D-DF2BAB595749}" type="slidenum">
              <a:rPr lang="en-US" smtClean="0"/>
              <a:pPr/>
              <a:t>7</a:t>
            </a:fld>
            <a:endParaRPr lang="en-US"/>
          </a:p>
        </p:txBody>
      </p:sp>
      <p:grpSp>
        <p:nvGrpSpPr>
          <p:cNvPr id="34" name="Group 33">
            <a:extLst>
              <a:ext uri="{FF2B5EF4-FFF2-40B4-BE49-F238E27FC236}">
                <a16:creationId xmlns:a16="http://schemas.microsoft.com/office/drawing/2014/main" id="{12351130-8E1E-8268-8E1B-B284ADA2C943}"/>
              </a:ext>
            </a:extLst>
          </p:cNvPr>
          <p:cNvGrpSpPr/>
          <p:nvPr/>
        </p:nvGrpSpPr>
        <p:grpSpPr>
          <a:xfrm>
            <a:off x="550325" y="2915456"/>
            <a:ext cx="2480176" cy="1945124"/>
            <a:chOff x="550325" y="2915456"/>
            <a:chExt cx="2480176" cy="1945124"/>
          </a:xfrm>
        </p:grpSpPr>
        <p:grpSp>
          <p:nvGrpSpPr>
            <p:cNvPr id="4" name="Group 3">
              <a:extLst>
                <a:ext uri="{FF2B5EF4-FFF2-40B4-BE49-F238E27FC236}">
                  <a16:creationId xmlns:a16="http://schemas.microsoft.com/office/drawing/2014/main" id="{F3DB2C1C-AF16-38C8-7060-B13BEB5BACC6}"/>
                </a:ext>
              </a:extLst>
            </p:cNvPr>
            <p:cNvGrpSpPr/>
            <p:nvPr/>
          </p:nvGrpSpPr>
          <p:grpSpPr>
            <a:xfrm>
              <a:off x="1690166" y="2915456"/>
              <a:ext cx="1340335" cy="1945124"/>
              <a:chOff x="1690166" y="2915456"/>
              <a:chExt cx="1340335" cy="1945124"/>
            </a:xfrm>
          </p:grpSpPr>
          <p:sp>
            <p:nvSpPr>
              <p:cNvPr id="45" name="Oval 44">
                <a:extLst>
                  <a:ext uri="{FF2B5EF4-FFF2-40B4-BE49-F238E27FC236}">
                    <a16:creationId xmlns:a16="http://schemas.microsoft.com/office/drawing/2014/main" id="{60283477-C187-130C-01D3-DD7DE527BE60}"/>
                  </a:ext>
                </a:extLst>
              </p:cNvPr>
              <p:cNvSpPr/>
              <p:nvPr/>
            </p:nvSpPr>
            <p:spPr>
              <a:xfrm rot="19144943">
                <a:off x="1793067" y="3399256"/>
                <a:ext cx="1237434" cy="1461324"/>
              </a:xfrm>
              <a:prstGeom prst="ellipse">
                <a:avLst/>
              </a:prstGeom>
              <a:solidFill>
                <a:schemeClr val="tx2">
                  <a:lumMod val="20000"/>
                  <a:lumOff val="80000"/>
                </a:schemeClr>
              </a:solidFill>
              <a:ln w="12700">
                <a:solidFill>
                  <a:schemeClr val="tx1">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9" name="Picture 12" descr="Value, server Icon in WHCompare Isometric Web Hosting &amp; Servers">
                <a:extLst>
                  <a:ext uri="{FF2B5EF4-FFF2-40B4-BE49-F238E27FC236}">
                    <a16:creationId xmlns:a16="http://schemas.microsoft.com/office/drawing/2014/main" id="{C1A0876A-0721-7F89-1B17-D37BB501EE04}"/>
                  </a:ext>
                </a:extLst>
              </p:cNvPr>
              <p:cNvPicPr>
                <a:picLocks noChangeAspect="1" noChangeArrowheads="1"/>
              </p:cNvPicPr>
              <p:nvPr/>
            </p:nvPicPr>
            <p:blipFill>
              <a:blip r:embed="rId2">
                <a:extLst>
                  <a:ext uri="{BEBA8EAE-BF5A-486C-A8C5-ECC9F3942E4B}">
                    <a14:imgProps xmlns:a14="http://schemas.microsoft.com/office/drawing/2010/main">
                      <a14:imgLayer r:embed="rId6">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1990956" y="2915456"/>
                <a:ext cx="650500" cy="650500"/>
              </a:xfrm>
              <a:prstGeom prst="rect">
                <a:avLst/>
              </a:prstGeom>
              <a:noFill/>
              <a:extLst>
                <a:ext uri="{909E8E84-426E-40DD-AFC4-6F175D3DCCD1}">
                  <a14:hiddenFill xmlns:a14="http://schemas.microsoft.com/office/drawing/2010/main">
                    <a:solidFill>
                      <a:srgbClr val="FFFFFF"/>
                    </a:solidFill>
                  </a14:hiddenFill>
                </a:ext>
              </a:extLst>
            </p:spPr>
          </p:pic>
          <p:cxnSp>
            <p:nvCxnSpPr>
              <p:cNvPr id="35" name="Straight Connector 34">
                <a:extLst>
                  <a:ext uri="{FF2B5EF4-FFF2-40B4-BE49-F238E27FC236}">
                    <a16:creationId xmlns:a16="http://schemas.microsoft.com/office/drawing/2014/main" id="{DDC4C76E-0566-D662-ED46-F625CCE4224B}"/>
                  </a:ext>
                </a:extLst>
              </p:cNvPr>
              <p:cNvCxnSpPr>
                <a:cxnSpLocks/>
                <a:stCxn id="49" idx="2"/>
              </p:cNvCxnSpPr>
              <p:nvPr/>
            </p:nvCxnSpPr>
            <p:spPr>
              <a:xfrm>
                <a:off x="2316206" y="3565956"/>
                <a:ext cx="230191" cy="563962"/>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D5CF043-71E7-D931-3823-669CF99C16E9}"/>
                  </a:ext>
                </a:extLst>
              </p:cNvPr>
              <p:cNvCxnSpPr>
                <a:cxnSpLocks/>
              </p:cNvCxnSpPr>
              <p:nvPr/>
            </p:nvCxnSpPr>
            <p:spPr>
              <a:xfrm>
                <a:off x="1956736" y="3715494"/>
                <a:ext cx="599669" cy="405932"/>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A2221816-C796-9A9F-3059-6F4955921ACE}"/>
                  </a:ext>
                </a:extLst>
              </p:cNvPr>
              <p:cNvCxnSpPr>
                <a:cxnSpLocks/>
              </p:cNvCxnSpPr>
              <p:nvPr/>
            </p:nvCxnSpPr>
            <p:spPr>
              <a:xfrm>
                <a:off x="1824237" y="4093121"/>
                <a:ext cx="722160" cy="28305"/>
              </a:xfrm>
              <a:prstGeom prst="line">
                <a:avLst/>
              </a:prstGeom>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55666569-C786-D781-84CD-5EAAF6242916}"/>
                  </a:ext>
                </a:extLst>
              </p:cNvPr>
              <p:cNvCxnSpPr>
                <a:cxnSpLocks/>
              </p:cNvCxnSpPr>
              <p:nvPr/>
            </p:nvCxnSpPr>
            <p:spPr>
              <a:xfrm flipV="1">
                <a:off x="2244821" y="4121426"/>
                <a:ext cx="301576" cy="507947"/>
              </a:xfrm>
              <a:prstGeom prst="line">
                <a:avLst/>
              </a:prstGeom>
            </p:spPr>
            <p:style>
              <a:lnRef idx="2">
                <a:schemeClr val="dk1"/>
              </a:lnRef>
              <a:fillRef idx="0">
                <a:schemeClr val="dk1"/>
              </a:fillRef>
              <a:effectRef idx="1">
                <a:schemeClr val="dk1"/>
              </a:effectRef>
              <a:fontRef idx="minor">
                <a:schemeClr val="tx1"/>
              </a:fontRef>
            </p:style>
          </p:cxnSp>
          <p:pic>
            <p:nvPicPr>
              <p:cNvPr id="48" name="Picture 12" descr="Value, server Icon in WHCompare Isometric Web Hosting &amp; Servers">
                <a:extLst>
                  <a:ext uri="{FF2B5EF4-FFF2-40B4-BE49-F238E27FC236}">
                    <a16:creationId xmlns:a16="http://schemas.microsoft.com/office/drawing/2014/main" id="{C4FE378C-F247-1961-8356-00BBE3CFE23E}"/>
                  </a:ext>
                </a:extLst>
              </p:cNvPr>
              <p:cNvPicPr>
                <a:picLocks noChangeAspect="1" noChangeArrowheads="1"/>
              </p:cNvPicPr>
              <p:nvPr/>
            </p:nvPicPr>
            <p:blipFill>
              <a:blip r:embed="rId2">
                <a:extLst>
                  <a:ext uri="{BEBA8EAE-BF5A-486C-A8C5-ECC9F3942E4B}">
                    <a14:imgProps xmlns:a14="http://schemas.microsoft.com/office/drawing/2010/main">
                      <a14:imgLayer r:embed="rId4">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1690166" y="4123181"/>
                <a:ext cx="713839" cy="713839"/>
              </a:xfrm>
              <a:prstGeom prst="rect">
                <a:avLst/>
              </a:prstGeom>
              <a:noFill/>
              <a:extLst>
                <a:ext uri="{909E8E84-426E-40DD-AFC4-6F175D3DCCD1}">
                  <a14:hiddenFill xmlns:a14="http://schemas.microsoft.com/office/drawing/2010/main">
                    <a:solidFill>
                      <a:srgbClr val="FFFFFF"/>
                    </a:solidFill>
                  </a14:hiddenFill>
                </a:ext>
              </a:extLst>
            </p:spPr>
          </p:pic>
        </p:grpSp>
        <p:pic>
          <p:nvPicPr>
            <p:cNvPr id="1036" name="Picture 12" descr="Value, server Icon in WHCompare Isometric Web Hosting &amp; Servers">
              <a:extLst>
                <a:ext uri="{FF2B5EF4-FFF2-40B4-BE49-F238E27FC236}">
                  <a16:creationId xmlns:a16="http://schemas.microsoft.com/office/drawing/2014/main" id="{6430B39C-13B6-B986-5D26-B6BF569DCB4B}"/>
                </a:ext>
              </a:extLst>
            </p:cNvPr>
            <p:cNvPicPr>
              <a:picLocks noChangeAspect="1" noChangeArrowheads="1"/>
            </p:cNvPicPr>
            <p:nvPr/>
          </p:nvPicPr>
          <p:blipFill>
            <a:blip r:embed="rId2">
              <a:extLst>
                <a:ext uri="{BEBA8EAE-BF5A-486C-A8C5-ECC9F3942E4B}">
                  <a14:imgProps xmlns:a14="http://schemas.microsoft.com/office/drawing/2010/main">
                    <a14:imgLayer r:embed="rId7">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1542912" y="3161033"/>
              <a:ext cx="650501" cy="65050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lurm Workload Manager - Wikipedia">
              <a:extLst>
                <a:ext uri="{FF2B5EF4-FFF2-40B4-BE49-F238E27FC236}">
                  <a16:creationId xmlns:a16="http://schemas.microsoft.com/office/drawing/2014/main" id="{7B652F38-A489-43E1-AD54-CA7A6379CF6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0325" y="2958913"/>
              <a:ext cx="938823" cy="85901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12" descr="Value, server Icon in WHCompare Isometric Web Hosting &amp; Servers">
              <a:extLst>
                <a:ext uri="{FF2B5EF4-FFF2-40B4-BE49-F238E27FC236}">
                  <a16:creationId xmlns:a16="http://schemas.microsoft.com/office/drawing/2014/main" id="{1AFE4157-C397-192C-3C05-6E00A7E001B2}"/>
                </a:ext>
              </a:extLst>
            </p:cNvPr>
            <p:cNvPicPr>
              <a:picLocks noChangeAspect="1" noChangeArrowheads="1"/>
            </p:cNvPicPr>
            <p:nvPr/>
          </p:nvPicPr>
          <p:blipFill>
            <a:blip r:embed="rId2">
              <a:extLst>
                <a:ext uri="{BEBA8EAE-BF5A-486C-A8C5-ECC9F3942E4B}">
                  <a14:imgProps xmlns:a14="http://schemas.microsoft.com/office/drawing/2010/main">
                    <a14:imgLayer r:embed="rId9">
                      <a14:imgEffect>
                        <a14:backgroundRemoval t="4889" b="97333" l="9778" r="89778">
                          <a14:foregroundMark x1="52000" y1="5333" x2="51556" y2="14222"/>
                          <a14:foregroundMark x1="36444" y1="90667" x2="53333" y2="92000"/>
                          <a14:foregroundMark x1="53333" y1="92000" x2="53333" y2="91111"/>
                          <a14:foregroundMark x1="45333" y1="97333" x2="45333" y2="92889"/>
                        </a14:backgroundRemoval>
                      </a14:imgEffect>
                    </a14:imgLayer>
                  </a14:imgProps>
                </a:ext>
                <a:ext uri="{28A0092B-C50C-407E-A947-70E740481C1C}">
                  <a14:useLocalDpi xmlns:a14="http://schemas.microsoft.com/office/drawing/2010/main" val="0"/>
                </a:ext>
              </a:extLst>
            </a:blip>
            <a:srcRect/>
            <a:stretch>
              <a:fillRect/>
            </a:stretch>
          </p:blipFill>
          <p:spPr bwMode="auto">
            <a:xfrm>
              <a:off x="1396025" y="3685800"/>
              <a:ext cx="650500" cy="6505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7" name="Group 36">
            <a:extLst>
              <a:ext uri="{FF2B5EF4-FFF2-40B4-BE49-F238E27FC236}">
                <a16:creationId xmlns:a16="http://schemas.microsoft.com/office/drawing/2014/main" id="{D93EC59E-5323-3078-21AF-65B71B143E91}"/>
              </a:ext>
            </a:extLst>
          </p:cNvPr>
          <p:cNvGrpSpPr/>
          <p:nvPr/>
        </p:nvGrpSpPr>
        <p:grpSpPr>
          <a:xfrm>
            <a:off x="323026" y="1000886"/>
            <a:ext cx="3406043" cy="2004176"/>
            <a:chOff x="323026" y="1000886"/>
            <a:chExt cx="3406043" cy="2004176"/>
          </a:xfrm>
        </p:grpSpPr>
        <p:sp>
          <p:nvSpPr>
            <p:cNvPr id="69" name="Oval 68">
              <a:extLst>
                <a:ext uri="{FF2B5EF4-FFF2-40B4-BE49-F238E27FC236}">
                  <a16:creationId xmlns:a16="http://schemas.microsoft.com/office/drawing/2014/main" id="{A3501F0F-6749-9F9E-C348-C459AE8CEA6B}"/>
                </a:ext>
              </a:extLst>
            </p:cNvPr>
            <p:cNvSpPr/>
            <p:nvPr/>
          </p:nvSpPr>
          <p:spPr>
            <a:xfrm rot="1618491">
              <a:off x="2410257" y="1723932"/>
              <a:ext cx="1318812" cy="1281130"/>
            </a:xfrm>
            <a:prstGeom prst="ellipse">
              <a:avLst/>
            </a:prstGeom>
            <a:solidFill>
              <a:schemeClr val="accent1">
                <a:lumMod val="20000"/>
                <a:lumOff val="80000"/>
              </a:schemeClr>
            </a:solidFill>
            <a:ln w="12700">
              <a:solidFill>
                <a:schemeClr val="tx1">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40" name="Picture 16" descr="Google Cloud Logo and symbol, meaning, history, PNG, brand">
              <a:extLst>
                <a:ext uri="{FF2B5EF4-FFF2-40B4-BE49-F238E27FC236}">
                  <a16:creationId xmlns:a16="http://schemas.microsoft.com/office/drawing/2014/main" id="{BD574CD3-92B9-BAA2-C22D-8A78A8B6C4A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23026" y="1000886"/>
              <a:ext cx="1993180" cy="112116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wifi signal Icon - Download wifi signal Icon 177449 | Noun Project">
              <a:extLst>
                <a:ext uri="{FF2B5EF4-FFF2-40B4-BE49-F238E27FC236}">
                  <a16:creationId xmlns:a16="http://schemas.microsoft.com/office/drawing/2014/main" id="{7513ADB6-835F-3C68-656F-2448800E2D9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18913623">
              <a:off x="2072251" y="1424497"/>
              <a:ext cx="786190" cy="78619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 name="Group 12">
            <a:extLst>
              <a:ext uri="{FF2B5EF4-FFF2-40B4-BE49-F238E27FC236}">
                <a16:creationId xmlns:a16="http://schemas.microsoft.com/office/drawing/2014/main" id="{A673D326-33FF-69F1-DB23-B05028BBE4D5}"/>
              </a:ext>
            </a:extLst>
          </p:cNvPr>
          <p:cNvGrpSpPr/>
          <p:nvPr/>
        </p:nvGrpSpPr>
        <p:grpSpPr>
          <a:xfrm>
            <a:off x="2438485" y="1190223"/>
            <a:ext cx="1709994" cy="1952238"/>
            <a:chOff x="2438485" y="1190223"/>
            <a:chExt cx="1709994" cy="1952238"/>
          </a:xfrm>
        </p:grpSpPr>
        <p:pic>
          <p:nvPicPr>
            <p:cNvPr id="17" name="Picture 4" descr="Server Icon in WHCompare Isometric Web Hosting &amp; Servers">
              <a:extLst>
                <a:ext uri="{FF2B5EF4-FFF2-40B4-BE49-F238E27FC236}">
                  <a16:creationId xmlns:a16="http://schemas.microsoft.com/office/drawing/2014/main" id="{88733977-6467-06C2-CCE5-57EDA2C836C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02500" y="1190223"/>
              <a:ext cx="1545979" cy="1545979"/>
            </a:xfrm>
            <a:prstGeom prst="rect">
              <a:avLst/>
            </a:prstGeom>
            <a:noFill/>
            <a:extLst>
              <a:ext uri="{909E8E84-426E-40DD-AFC4-6F175D3DCCD1}">
                <a14:hiddenFill xmlns:a14="http://schemas.microsoft.com/office/drawing/2010/main">
                  <a:solidFill>
                    <a:srgbClr val="FFFFFF"/>
                  </a:solidFill>
                </a14:hiddenFill>
              </a:ext>
            </a:extLst>
          </p:spPr>
        </p:pic>
        <p:sp>
          <p:nvSpPr>
            <p:cNvPr id="51" name="TextBox 50">
              <a:extLst>
                <a:ext uri="{FF2B5EF4-FFF2-40B4-BE49-F238E27FC236}">
                  <a16:creationId xmlns:a16="http://schemas.microsoft.com/office/drawing/2014/main" id="{B032D336-8A2C-93FB-074E-A826A5511122}"/>
                </a:ext>
              </a:extLst>
            </p:cNvPr>
            <p:cNvSpPr txBox="1"/>
            <p:nvPr/>
          </p:nvSpPr>
          <p:spPr>
            <a:xfrm rot="19526100">
              <a:off x="3195933" y="2803907"/>
              <a:ext cx="814325"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Client 2</a:t>
              </a:r>
            </a:p>
          </p:txBody>
        </p:sp>
        <p:pic>
          <p:nvPicPr>
            <p:cNvPr id="76" name="Picture 20" descr="Database Inactive Icon | Ravenna 3D Iconset | Double-J Design">
              <a:extLst>
                <a:ext uri="{FF2B5EF4-FFF2-40B4-BE49-F238E27FC236}">
                  <a16:creationId xmlns:a16="http://schemas.microsoft.com/office/drawing/2014/main" id="{D37F1856-1C6B-60E2-5CED-ED2E738D614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38485" y="2051439"/>
              <a:ext cx="551348" cy="551348"/>
            </a:xfrm>
            <a:prstGeom prst="rect">
              <a:avLst/>
            </a:prstGeom>
            <a:noFill/>
            <a:effectLst>
              <a:glow rad="635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F3E2C5E9-1122-507E-A92F-1119434F0828}"/>
              </a:ext>
            </a:extLst>
          </p:cNvPr>
          <p:cNvGrpSpPr/>
          <p:nvPr/>
        </p:nvGrpSpPr>
        <p:grpSpPr>
          <a:xfrm>
            <a:off x="5275917" y="341812"/>
            <a:ext cx="1724069" cy="1971289"/>
            <a:chOff x="5043323" y="302119"/>
            <a:chExt cx="1724069" cy="1971289"/>
          </a:xfrm>
        </p:grpSpPr>
        <p:pic>
          <p:nvPicPr>
            <p:cNvPr id="15" name="Picture 4" descr="Server Icon in WHCompare Isometric Web Hosting &amp; Servers">
              <a:extLst>
                <a:ext uri="{FF2B5EF4-FFF2-40B4-BE49-F238E27FC236}">
                  <a16:creationId xmlns:a16="http://schemas.microsoft.com/office/drawing/2014/main" id="{33017D2A-B1D0-904F-009D-5A13FB05B4D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043323" y="302119"/>
              <a:ext cx="1545979" cy="1545979"/>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B88C8EE9-D817-7012-223E-670ABE57B139}"/>
                </a:ext>
              </a:extLst>
            </p:cNvPr>
            <p:cNvSpPr txBox="1"/>
            <p:nvPr/>
          </p:nvSpPr>
          <p:spPr>
            <a:xfrm>
              <a:off x="5919951" y="1934854"/>
              <a:ext cx="814325"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Client 3</a:t>
              </a:r>
            </a:p>
          </p:txBody>
        </p:sp>
        <p:pic>
          <p:nvPicPr>
            <p:cNvPr id="77" name="Picture 20" descr="Database Inactive Icon | Ravenna 3D Iconset | Double-J Design">
              <a:extLst>
                <a:ext uri="{FF2B5EF4-FFF2-40B4-BE49-F238E27FC236}">
                  <a16:creationId xmlns:a16="http://schemas.microsoft.com/office/drawing/2014/main" id="{6C6F4519-8307-F57E-6ABD-630B6CD8059E}"/>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150410" y="1000886"/>
              <a:ext cx="616982" cy="616982"/>
            </a:xfrm>
            <a:prstGeom prst="rect">
              <a:avLst/>
            </a:prstGeom>
            <a:noFill/>
            <a:effectLst>
              <a:glow rad="101600">
                <a:schemeClr val="accent5">
                  <a:satMod val="175000"/>
                  <a:alpha val="40000"/>
                </a:schemeClr>
              </a:glow>
            </a:effectLst>
            <a:extLst>
              <a:ext uri="{909E8E84-426E-40DD-AFC4-6F175D3DCCD1}">
                <a14:hiddenFill xmlns:a14="http://schemas.microsoft.com/office/drawing/2010/main">
                  <a:solidFill>
                    <a:srgbClr val="FFFFFF"/>
                  </a:solidFill>
                </a14:hiddenFill>
              </a:ext>
            </a:extLst>
          </p:spPr>
        </p:pic>
      </p:grpSp>
      <p:grpSp>
        <p:nvGrpSpPr>
          <p:cNvPr id="12" name="Group 11">
            <a:extLst>
              <a:ext uri="{FF2B5EF4-FFF2-40B4-BE49-F238E27FC236}">
                <a16:creationId xmlns:a16="http://schemas.microsoft.com/office/drawing/2014/main" id="{79F53A21-D1B7-8200-7EA1-10AEECE2F950}"/>
              </a:ext>
            </a:extLst>
          </p:cNvPr>
          <p:cNvGrpSpPr/>
          <p:nvPr/>
        </p:nvGrpSpPr>
        <p:grpSpPr>
          <a:xfrm>
            <a:off x="1931711" y="2990517"/>
            <a:ext cx="1931554" cy="1569225"/>
            <a:chOff x="1931711" y="2990517"/>
            <a:chExt cx="1931554" cy="1569225"/>
          </a:xfrm>
        </p:grpSpPr>
        <p:sp>
          <p:nvSpPr>
            <p:cNvPr id="23" name="TextBox 22">
              <a:extLst>
                <a:ext uri="{FF2B5EF4-FFF2-40B4-BE49-F238E27FC236}">
                  <a16:creationId xmlns:a16="http://schemas.microsoft.com/office/drawing/2014/main" id="{FB8833E6-7203-0028-E4DD-61834C2EBCF7}"/>
                </a:ext>
              </a:extLst>
            </p:cNvPr>
            <p:cNvSpPr txBox="1"/>
            <p:nvPr/>
          </p:nvSpPr>
          <p:spPr>
            <a:xfrm rot="19943044">
              <a:off x="3048940" y="4138479"/>
              <a:ext cx="814325" cy="338554"/>
            </a:xfrm>
            <a:prstGeom prst="rect">
              <a:avLst/>
            </a:prstGeom>
            <a:noFill/>
          </p:spPr>
          <p:txBody>
            <a:bodyPr wrap="none" rtlCol="0">
              <a:spAutoFit/>
            </a:bodyPr>
            <a:lstStyle/>
            <a:p>
              <a:r>
                <a:rPr lang="en-US" sz="1600">
                  <a:latin typeface="Calibri" panose="020F0502020204030204" pitchFamily="34" charset="0"/>
                  <a:cs typeface="Calibri" panose="020F0502020204030204" pitchFamily="34" charset="0"/>
                </a:rPr>
                <a:t>Client 1</a:t>
              </a:r>
            </a:p>
          </p:txBody>
        </p:sp>
        <p:grpSp>
          <p:nvGrpSpPr>
            <p:cNvPr id="9" name="Group 8">
              <a:extLst>
                <a:ext uri="{FF2B5EF4-FFF2-40B4-BE49-F238E27FC236}">
                  <a16:creationId xmlns:a16="http://schemas.microsoft.com/office/drawing/2014/main" id="{74237D89-588F-C644-AA5E-7252EF61760C}"/>
                </a:ext>
              </a:extLst>
            </p:cNvPr>
            <p:cNvGrpSpPr/>
            <p:nvPr/>
          </p:nvGrpSpPr>
          <p:grpSpPr>
            <a:xfrm>
              <a:off x="1931711" y="2990517"/>
              <a:ext cx="1401147" cy="1569225"/>
              <a:chOff x="1931711" y="2990517"/>
              <a:chExt cx="1401147" cy="1569225"/>
            </a:xfrm>
          </p:grpSpPr>
          <p:pic>
            <p:nvPicPr>
              <p:cNvPr id="16" name="Picture 4" descr="Server Icon in WHCompare Isometric Web Hosting &amp; Servers">
                <a:extLst>
                  <a:ext uri="{FF2B5EF4-FFF2-40B4-BE49-F238E27FC236}">
                    <a16:creationId xmlns:a16="http://schemas.microsoft.com/office/drawing/2014/main" id="{89C73E2B-3922-4E20-5801-36AA6AED7E0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31711" y="2990517"/>
                <a:ext cx="1401147" cy="1401147"/>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Database Inactive Icon | Ravenna 3D Iconset | Double-J Design">
                <a:extLst>
                  <a:ext uri="{FF2B5EF4-FFF2-40B4-BE49-F238E27FC236}">
                    <a16:creationId xmlns:a16="http://schemas.microsoft.com/office/drawing/2014/main" id="{5E14A8DA-749E-09B6-175C-A3C6E6E1ABF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572105" y="4032554"/>
                <a:ext cx="527188" cy="527188"/>
              </a:xfrm>
              <a:prstGeom prst="rect">
                <a:avLst/>
              </a:prstGeom>
              <a:noFill/>
              <a:effectLst>
                <a:glow rad="635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grpSp>
      </p:grpSp>
      <p:grpSp>
        <p:nvGrpSpPr>
          <p:cNvPr id="19" name="Group 18">
            <a:extLst>
              <a:ext uri="{FF2B5EF4-FFF2-40B4-BE49-F238E27FC236}">
                <a16:creationId xmlns:a16="http://schemas.microsoft.com/office/drawing/2014/main" id="{D94597E8-7F37-F9EB-B5E4-CE09AA6D1272}"/>
              </a:ext>
            </a:extLst>
          </p:cNvPr>
          <p:cNvGrpSpPr/>
          <p:nvPr/>
        </p:nvGrpSpPr>
        <p:grpSpPr>
          <a:xfrm>
            <a:off x="6877498" y="1286364"/>
            <a:ext cx="1545979" cy="2053592"/>
            <a:chOff x="6721888" y="1252169"/>
            <a:chExt cx="1545979" cy="2053592"/>
          </a:xfrm>
        </p:grpSpPr>
        <p:sp>
          <p:nvSpPr>
            <p:cNvPr id="53" name="TextBox 52">
              <a:extLst>
                <a:ext uri="{FF2B5EF4-FFF2-40B4-BE49-F238E27FC236}">
                  <a16:creationId xmlns:a16="http://schemas.microsoft.com/office/drawing/2014/main" id="{159D8B32-1D72-78D0-EEAF-C1C3DF78C7AA}"/>
                </a:ext>
              </a:extLst>
            </p:cNvPr>
            <p:cNvSpPr txBox="1"/>
            <p:nvPr/>
          </p:nvSpPr>
          <p:spPr>
            <a:xfrm rot="3281736">
              <a:off x="6662238" y="2729322"/>
              <a:ext cx="814325" cy="338554"/>
            </a:xfrm>
            <a:prstGeom prst="rect">
              <a:avLst/>
            </a:prstGeom>
            <a:noFill/>
          </p:spPr>
          <p:txBody>
            <a:bodyPr wrap="none" rtlCol="0">
              <a:spAutoFit/>
            </a:bodyPr>
            <a:lstStyle/>
            <a:p>
              <a:r>
                <a:rPr lang="en-US" sz="1600">
                  <a:latin typeface="Calibri" panose="020F0502020204030204" pitchFamily="34" charset="0"/>
                  <a:cs typeface="Calibri" panose="020F0502020204030204" pitchFamily="34" charset="0"/>
                </a:rPr>
                <a:t>Client 4</a:t>
              </a:r>
            </a:p>
          </p:txBody>
        </p:sp>
        <p:pic>
          <p:nvPicPr>
            <p:cNvPr id="1028" name="Picture 4" descr="Server Icon in WHCompare Isometric Web Hosting &amp; Servers">
              <a:extLst>
                <a:ext uri="{FF2B5EF4-FFF2-40B4-BE49-F238E27FC236}">
                  <a16:creationId xmlns:a16="http://schemas.microsoft.com/office/drawing/2014/main" id="{9967FF0B-914C-B06C-639A-E1F27CD6CE4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721888" y="1252169"/>
              <a:ext cx="1545979" cy="1545979"/>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20" descr="Database Inactive Icon | Ravenna 3D Iconset | Double-J Design">
              <a:extLst>
                <a:ext uri="{FF2B5EF4-FFF2-40B4-BE49-F238E27FC236}">
                  <a16:creationId xmlns:a16="http://schemas.microsoft.com/office/drawing/2014/main" id="{FE938F6D-EFB0-51AE-A63D-073CADE74CA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516067" y="2102062"/>
              <a:ext cx="616982" cy="616982"/>
            </a:xfrm>
            <a:prstGeom prst="rect">
              <a:avLst/>
            </a:prstGeom>
            <a:noFill/>
            <a:effectLst>
              <a:glow rad="101600">
                <a:schemeClr val="accent4">
                  <a:lumMod val="60000"/>
                  <a:lumOff val="40000"/>
                  <a:alpha val="40000"/>
                </a:schemeClr>
              </a:glow>
            </a:effectLst>
            <a:extLst>
              <a:ext uri="{909E8E84-426E-40DD-AFC4-6F175D3DCCD1}">
                <a14:hiddenFill xmlns:a14="http://schemas.microsoft.com/office/drawing/2010/main">
                  <a:solidFill>
                    <a:srgbClr val="FFFFFF"/>
                  </a:solidFill>
                </a14:hiddenFill>
              </a:ext>
            </a:extLst>
          </p:spPr>
        </p:pic>
      </p:grpSp>
      <p:grpSp>
        <p:nvGrpSpPr>
          <p:cNvPr id="44" name="Group 43">
            <a:extLst>
              <a:ext uri="{FF2B5EF4-FFF2-40B4-BE49-F238E27FC236}">
                <a16:creationId xmlns:a16="http://schemas.microsoft.com/office/drawing/2014/main" id="{44B4877E-985D-C5F0-CEB1-D99A20F2486B}"/>
              </a:ext>
            </a:extLst>
          </p:cNvPr>
          <p:cNvGrpSpPr/>
          <p:nvPr/>
        </p:nvGrpSpPr>
        <p:grpSpPr>
          <a:xfrm>
            <a:off x="3264352" y="1729481"/>
            <a:ext cx="3526287" cy="2303073"/>
            <a:chOff x="3264352" y="1729481"/>
            <a:chExt cx="3526287" cy="2303073"/>
          </a:xfrm>
        </p:grpSpPr>
        <p:grpSp>
          <p:nvGrpSpPr>
            <p:cNvPr id="46" name="Group 45">
              <a:extLst>
                <a:ext uri="{FF2B5EF4-FFF2-40B4-BE49-F238E27FC236}">
                  <a16:creationId xmlns:a16="http://schemas.microsoft.com/office/drawing/2014/main" id="{A26832E8-ED25-41CF-E894-3ADD75233D2D}"/>
                </a:ext>
              </a:extLst>
            </p:cNvPr>
            <p:cNvGrpSpPr/>
            <p:nvPr/>
          </p:nvGrpSpPr>
          <p:grpSpPr>
            <a:xfrm>
              <a:off x="3264352" y="1895388"/>
              <a:ext cx="3526287" cy="2137166"/>
              <a:chOff x="3264352" y="1895388"/>
              <a:chExt cx="3526287" cy="2137166"/>
            </a:xfrm>
          </p:grpSpPr>
          <p:grpSp>
            <p:nvGrpSpPr>
              <p:cNvPr id="18" name="Group 17">
                <a:extLst>
                  <a:ext uri="{FF2B5EF4-FFF2-40B4-BE49-F238E27FC236}">
                    <a16:creationId xmlns:a16="http://schemas.microsoft.com/office/drawing/2014/main" id="{27700D3C-25A4-C7FF-B2C8-9F59D067020F}"/>
                  </a:ext>
                </a:extLst>
              </p:cNvPr>
              <p:cNvGrpSpPr/>
              <p:nvPr/>
            </p:nvGrpSpPr>
            <p:grpSpPr>
              <a:xfrm>
                <a:off x="3264352" y="3526083"/>
                <a:ext cx="1274501" cy="506471"/>
                <a:chOff x="2423160" y="3357154"/>
                <a:chExt cx="1274501" cy="506471"/>
              </a:xfrm>
            </p:grpSpPr>
            <p:cxnSp>
              <p:nvCxnSpPr>
                <p:cNvPr id="10" name="Straight Arrow Connector 9">
                  <a:extLst>
                    <a:ext uri="{FF2B5EF4-FFF2-40B4-BE49-F238E27FC236}">
                      <a16:creationId xmlns:a16="http://schemas.microsoft.com/office/drawing/2014/main" id="{EEA49670-17CB-997D-0DD9-D3ED4EE971F9}"/>
                    </a:ext>
                  </a:extLst>
                </p:cNvPr>
                <p:cNvCxnSpPr/>
                <p:nvPr/>
              </p:nvCxnSpPr>
              <p:spPr>
                <a:xfrm flipV="1">
                  <a:off x="2423160" y="3357154"/>
                  <a:ext cx="1192956" cy="37882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F2CB8FA3-2627-E00B-B385-A94112E92A50}"/>
                    </a:ext>
                  </a:extLst>
                </p:cNvPr>
                <p:cNvCxnSpPr>
                  <a:cxnSpLocks/>
                </p:cNvCxnSpPr>
                <p:nvPr/>
              </p:nvCxnSpPr>
              <p:spPr>
                <a:xfrm flipH="1">
                  <a:off x="2423160" y="3481251"/>
                  <a:ext cx="1274501" cy="3823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25" name="Group 24">
                <a:extLst>
                  <a:ext uri="{FF2B5EF4-FFF2-40B4-BE49-F238E27FC236}">
                    <a16:creationId xmlns:a16="http://schemas.microsoft.com/office/drawing/2014/main" id="{C51235D6-6F3D-F855-CE4F-47AC9784CF61}"/>
                  </a:ext>
                </a:extLst>
              </p:cNvPr>
              <p:cNvGrpSpPr/>
              <p:nvPr/>
            </p:nvGrpSpPr>
            <p:grpSpPr>
              <a:xfrm rot="3097464">
                <a:off x="3898569" y="2632915"/>
                <a:ext cx="860390" cy="506471"/>
                <a:chOff x="2423160" y="3357154"/>
                <a:chExt cx="1274501" cy="506471"/>
              </a:xfrm>
            </p:grpSpPr>
            <p:cxnSp>
              <p:nvCxnSpPr>
                <p:cNvPr id="26" name="Straight Arrow Connector 25">
                  <a:extLst>
                    <a:ext uri="{FF2B5EF4-FFF2-40B4-BE49-F238E27FC236}">
                      <a16:creationId xmlns:a16="http://schemas.microsoft.com/office/drawing/2014/main" id="{40FAB71C-7C3E-827C-322A-D616BD8FFD92}"/>
                    </a:ext>
                  </a:extLst>
                </p:cNvPr>
                <p:cNvCxnSpPr/>
                <p:nvPr/>
              </p:nvCxnSpPr>
              <p:spPr>
                <a:xfrm flipV="1">
                  <a:off x="2423160" y="3357154"/>
                  <a:ext cx="1192956" cy="37882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BE9BDE40-1DD4-C750-0E8D-02DBC595E659}"/>
                    </a:ext>
                  </a:extLst>
                </p:cNvPr>
                <p:cNvCxnSpPr>
                  <a:cxnSpLocks/>
                </p:cNvCxnSpPr>
                <p:nvPr/>
              </p:nvCxnSpPr>
              <p:spPr>
                <a:xfrm flipH="1">
                  <a:off x="2423160" y="3481251"/>
                  <a:ext cx="1274501" cy="3823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28" name="Group 27">
                <a:extLst>
                  <a:ext uri="{FF2B5EF4-FFF2-40B4-BE49-F238E27FC236}">
                    <a16:creationId xmlns:a16="http://schemas.microsoft.com/office/drawing/2014/main" id="{0E0C4F8A-7DBA-25FE-D9B5-2DFF8754C7FE}"/>
                  </a:ext>
                </a:extLst>
              </p:cNvPr>
              <p:cNvGrpSpPr/>
              <p:nvPr/>
            </p:nvGrpSpPr>
            <p:grpSpPr>
              <a:xfrm>
                <a:off x="5930249" y="2578723"/>
                <a:ext cx="860390" cy="506471"/>
                <a:chOff x="2423160" y="3357154"/>
                <a:chExt cx="1274501" cy="506471"/>
              </a:xfrm>
            </p:grpSpPr>
            <p:cxnSp>
              <p:nvCxnSpPr>
                <p:cNvPr id="29" name="Straight Arrow Connector 28">
                  <a:extLst>
                    <a:ext uri="{FF2B5EF4-FFF2-40B4-BE49-F238E27FC236}">
                      <a16:creationId xmlns:a16="http://schemas.microsoft.com/office/drawing/2014/main" id="{A8DE282C-E741-3E88-0D38-95D08A83D7AA}"/>
                    </a:ext>
                  </a:extLst>
                </p:cNvPr>
                <p:cNvCxnSpPr/>
                <p:nvPr/>
              </p:nvCxnSpPr>
              <p:spPr>
                <a:xfrm flipV="1">
                  <a:off x="2423160" y="3357154"/>
                  <a:ext cx="1192956" cy="37882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2606099E-BFC0-7447-52A8-65F89D3BAE66}"/>
                    </a:ext>
                  </a:extLst>
                </p:cNvPr>
                <p:cNvCxnSpPr>
                  <a:cxnSpLocks/>
                </p:cNvCxnSpPr>
                <p:nvPr/>
              </p:nvCxnSpPr>
              <p:spPr>
                <a:xfrm flipH="1">
                  <a:off x="2423160" y="3481251"/>
                  <a:ext cx="1274501" cy="3823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31" name="Group 30">
                <a:extLst>
                  <a:ext uri="{FF2B5EF4-FFF2-40B4-BE49-F238E27FC236}">
                    <a16:creationId xmlns:a16="http://schemas.microsoft.com/office/drawing/2014/main" id="{DDDCAE42-A70B-E66D-B94C-EC8F7C42C536}"/>
                  </a:ext>
                </a:extLst>
              </p:cNvPr>
              <p:cNvGrpSpPr/>
              <p:nvPr/>
            </p:nvGrpSpPr>
            <p:grpSpPr>
              <a:xfrm rot="18872945">
                <a:off x="5025791" y="2072347"/>
                <a:ext cx="860390" cy="506471"/>
                <a:chOff x="2423160" y="3357154"/>
                <a:chExt cx="1274501" cy="506471"/>
              </a:xfrm>
            </p:grpSpPr>
            <p:cxnSp>
              <p:nvCxnSpPr>
                <p:cNvPr id="32" name="Straight Arrow Connector 31">
                  <a:extLst>
                    <a:ext uri="{FF2B5EF4-FFF2-40B4-BE49-F238E27FC236}">
                      <a16:creationId xmlns:a16="http://schemas.microsoft.com/office/drawing/2014/main" id="{CD2306BF-75AA-B2D0-508B-34BF722FF8F3}"/>
                    </a:ext>
                  </a:extLst>
                </p:cNvPr>
                <p:cNvCxnSpPr/>
                <p:nvPr/>
              </p:nvCxnSpPr>
              <p:spPr>
                <a:xfrm flipV="1">
                  <a:off x="2423160" y="3357154"/>
                  <a:ext cx="1192956" cy="37882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45AC69B8-13A0-3A19-7F0F-5FFC4C0F60B5}"/>
                    </a:ext>
                  </a:extLst>
                </p:cNvPr>
                <p:cNvCxnSpPr>
                  <a:cxnSpLocks/>
                </p:cNvCxnSpPr>
                <p:nvPr/>
              </p:nvCxnSpPr>
              <p:spPr>
                <a:xfrm flipH="1">
                  <a:off x="2423160" y="3481251"/>
                  <a:ext cx="1274501" cy="3823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grpSp>
        <p:pic>
          <p:nvPicPr>
            <p:cNvPr id="40" name="Picture 10" descr="Neural - Free computer icons">
              <a:extLst>
                <a:ext uri="{FF2B5EF4-FFF2-40B4-BE49-F238E27FC236}">
                  <a16:creationId xmlns:a16="http://schemas.microsoft.com/office/drawing/2014/main" id="{3E6703BF-98D4-AFAA-9C5B-B25CBB7997B1}"/>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124731" y="2413552"/>
              <a:ext cx="325606" cy="29740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0" descr="Neural - Free computer icons">
              <a:extLst>
                <a:ext uri="{FF2B5EF4-FFF2-40B4-BE49-F238E27FC236}">
                  <a16:creationId xmlns:a16="http://schemas.microsoft.com/office/drawing/2014/main" id="{13E9410C-777C-7C95-5D6E-0BDAED6890A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152596" y="1729481"/>
              <a:ext cx="325606" cy="297409"/>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10" descr="Neural - Free computer icons">
              <a:extLst>
                <a:ext uri="{FF2B5EF4-FFF2-40B4-BE49-F238E27FC236}">
                  <a16:creationId xmlns:a16="http://schemas.microsoft.com/office/drawing/2014/main" id="{E8D03E55-9CD9-F503-542A-531A1470441A}"/>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253920" y="2463456"/>
              <a:ext cx="325606" cy="297409"/>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0" descr="Neural - Free computer icons">
              <a:extLst>
                <a:ext uri="{FF2B5EF4-FFF2-40B4-BE49-F238E27FC236}">
                  <a16:creationId xmlns:a16="http://schemas.microsoft.com/office/drawing/2014/main" id="{170A2CC2-6A3B-678F-67B0-2EDC24EE347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632636" y="3384453"/>
              <a:ext cx="325606" cy="29740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oup 7">
            <a:extLst>
              <a:ext uri="{FF2B5EF4-FFF2-40B4-BE49-F238E27FC236}">
                <a16:creationId xmlns:a16="http://schemas.microsoft.com/office/drawing/2014/main" id="{CD0C9A69-EB91-A9B5-414E-A6B61BB2AE24}"/>
              </a:ext>
            </a:extLst>
          </p:cNvPr>
          <p:cNvGrpSpPr/>
          <p:nvPr/>
        </p:nvGrpSpPr>
        <p:grpSpPr>
          <a:xfrm>
            <a:off x="4671352" y="2004620"/>
            <a:ext cx="1280983" cy="2049521"/>
            <a:chOff x="3487599" y="1928478"/>
            <a:chExt cx="1280983" cy="2049521"/>
          </a:xfrm>
        </p:grpSpPr>
        <p:sp>
          <p:nvSpPr>
            <p:cNvPr id="6" name="TextBox 5">
              <a:extLst>
                <a:ext uri="{FF2B5EF4-FFF2-40B4-BE49-F238E27FC236}">
                  <a16:creationId xmlns:a16="http://schemas.microsoft.com/office/drawing/2014/main" id="{5B470EB5-D4CC-36C4-08B0-94202B5F97DF}"/>
                </a:ext>
              </a:extLst>
            </p:cNvPr>
            <p:cNvSpPr txBox="1"/>
            <p:nvPr/>
          </p:nvSpPr>
          <p:spPr>
            <a:xfrm>
              <a:off x="3797413" y="3608667"/>
              <a:ext cx="785664" cy="369332"/>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Server</a:t>
              </a:r>
            </a:p>
          </p:txBody>
        </p:sp>
        <p:pic>
          <p:nvPicPr>
            <p:cNvPr id="1030" name="Picture 6" descr="Secure Server Security Free Icon Of Whcompare Isometric - Security Server  Icon Png,Servers Icon Png - free transparent png images - pngaaa.com">
              <a:extLst>
                <a:ext uri="{FF2B5EF4-FFF2-40B4-BE49-F238E27FC236}">
                  <a16:creationId xmlns:a16="http://schemas.microsoft.com/office/drawing/2014/main" id="{328F4742-FA0B-6B45-CDFE-5DE50D39F938}"/>
                </a:ext>
              </a:extLst>
            </p:cNvPr>
            <p:cNvPicPr>
              <a:picLocks noChangeAspect="1" noChangeArrowheads="1"/>
            </p:cNvPicPr>
            <p:nvPr/>
          </p:nvPicPr>
          <p:blipFill rotWithShape="1">
            <a:blip r:embed="rId15">
              <a:extLst>
                <a:ext uri="{BEBA8EAE-BF5A-486C-A8C5-ECC9F3942E4B}">
                  <a14:imgProps xmlns:a14="http://schemas.microsoft.com/office/drawing/2010/main">
                    <a14:imgLayer r:embed="rId16">
                      <a14:imgEffect>
                        <a14:backgroundRemoval t="8551" b="90925" l="10000" r="90000">
                          <a14:foregroundMark x1="49889" y1="72600" x2="49889" y2="84642"/>
                          <a14:foregroundMark x1="48667" y1="91099" x2="53444" y2="89878"/>
                          <a14:foregroundMark x1="47556" y1="76091" x2="52667" y2="77661"/>
                          <a14:foregroundMark x1="49111" y1="8551" x2="49111" y2="11867"/>
                          <a14:foregroundMark x1="33111" y1="73124" x2="43556" y2="78010"/>
                          <a14:foregroundMark x1="43556" y1="78010" x2="48778" y2="83595"/>
                          <a14:foregroundMark x1="48778" y1="83595" x2="48667" y2="88831"/>
                        </a14:backgroundRemoval>
                      </a14:imgEffect>
                    </a14:imgLayer>
                  </a14:imgProps>
                </a:ext>
                <a:ext uri="{28A0092B-C50C-407E-A947-70E740481C1C}">
                  <a14:useLocalDpi xmlns:a14="http://schemas.microsoft.com/office/drawing/2010/main" val="0"/>
                </a:ext>
              </a:extLst>
            </a:blip>
            <a:srcRect l="29788" t="6968" r="28414" b="5873"/>
            <a:stretch/>
          </p:blipFill>
          <p:spPr bwMode="auto">
            <a:xfrm>
              <a:off x="3487599" y="1928478"/>
              <a:ext cx="1280983" cy="1700641"/>
            </a:xfrm>
            <a:prstGeom prst="rect">
              <a:avLst/>
            </a:prstGeom>
            <a:noFill/>
            <a:extLst>
              <a:ext uri="{909E8E84-426E-40DD-AFC4-6F175D3DCCD1}">
                <a14:hiddenFill xmlns:a14="http://schemas.microsoft.com/office/drawing/2010/main">
                  <a:solidFill>
                    <a:srgbClr val="FFFFFF"/>
                  </a:solidFill>
                </a14:hiddenFill>
              </a:ext>
            </a:extLst>
          </p:spPr>
        </p:pic>
      </p:grpSp>
      <p:sp>
        <p:nvSpPr>
          <p:cNvPr id="22" name="Title 1">
            <a:extLst>
              <a:ext uri="{FF2B5EF4-FFF2-40B4-BE49-F238E27FC236}">
                <a16:creationId xmlns:a16="http://schemas.microsoft.com/office/drawing/2014/main" id="{E8A811E1-9E88-4F56-E2E3-E6A6723BC018}"/>
              </a:ext>
            </a:extLst>
          </p:cNvPr>
          <p:cNvSpPr>
            <a:spLocks noGrp="1"/>
          </p:cNvSpPr>
          <p:nvPr>
            <p:ph type="title"/>
          </p:nvPr>
        </p:nvSpPr>
        <p:spPr>
          <a:xfrm>
            <a:off x="457201" y="367903"/>
            <a:ext cx="8372901" cy="621711"/>
          </a:xfrm>
        </p:spPr>
        <p:txBody>
          <a:bodyPr/>
          <a:lstStyle/>
          <a:p>
            <a:r>
              <a:rPr lang="en-US" dirty="0"/>
              <a:t>Federated learning</a:t>
            </a:r>
          </a:p>
        </p:txBody>
      </p:sp>
    </p:spTree>
    <p:extLst>
      <p:ext uri="{BB962C8B-B14F-4D97-AF65-F5344CB8AC3E}">
        <p14:creationId xmlns:p14="http://schemas.microsoft.com/office/powerpoint/2010/main" val="14120874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500" fill="hold"/>
                                        <p:tgtEl>
                                          <p:spTgt spid="24"/>
                                        </p:tgtEl>
                                        <p:attrNameLst>
                                          <p:attrName>ppt_x</p:attrName>
                                        </p:attrNameLst>
                                      </p:cBhvr>
                                      <p:tavLst>
                                        <p:tav tm="0">
                                          <p:val>
                                            <p:strVal val="#ppt_x"/>
                                          </p:val>
                                        </p:tav>
                                        <p:tav tm="100000">
                                          <p:val>
                                            <p:strVal val="#ppt_x"/>
                                          </p:val>
                                        </p:tav>
                                      </p:tavLst>
                                    </p:anim>
                                    <p:anim calcmode="lin" valueType="num">
                                      <p:cBhvr additive="base">
                                        <p:cTn id="16" dur="5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par>
                                <p:cTn id="28" presetID="53" presetClass="entr" presetSubtype="16"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 calcmode="lin" valueType="num">
                                      <p:cBhvr>
                                        <p:cTn id="30" dur="500" fill="hold"/>
                                        <p:tgtEl>
                                          <p:spTgt spid="37"/>
                                        </p:tgtEl>
                                        <p:attrNameLst>
                                          <p:attrName>ppt_w</p:attrName>
                                        </p:attrNameLst>
                                      </p:cBhvr>
                                      <p:tavLst>
                                        <p:tav tm="0">
                                          <p:val>
                                            <p:fltVal val="0"/>
                                          </p:val>
                                        </p:tav>
                                        <p:tav tm="100000">
                                          <p:val>
                                            <p:strVal val="#ppt_w"/>
                                          </p:val>
                                        </p:tav>
                                      </p:tavLst>
                                    </p:anim>
                                    <p:anim calcmode="lin" valueType="num">
                                      <p:cBhvr>
                                        <p:cTn id="31" dur="500" fill="hold"/>
                                        <p:tgtEl>
                                          <p:spTgt spid="37"/>
                                        </p:tgtEl>
                                        <p:attrNameLst>
                                          <p:attrName>ppt_h</p:attrName>
                                        </p:attrNameLst>
                                      </p:cBhvr>
                                      <p:tavLst>
                                        <p:tav tm="0">
                                          <p:val>
                                            <p:fltVal val="0"/>
                                          </p:val>
                                        </p:tav>
                                        <p:tav tm="100000">
                                          <p:val>
                                            <p:strVal val="#ppt_h"/>
                                          </p:val>
                                        </p:tav>
                                      </p:tavLst>
                                    </p:anim>
                                    <p:animEffect transition="in" filter="fade">
                                      <p:cBhvr>
                                        <p:cTn id="32" dur="500"/>
                                        <p:tgtEl>
                                          <p:spTgt spid="37"/>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70"/>
                                        </p:tgtEl>
                                        <p:attrNameLst>
                                          <p:attrName>style.visibility</p:attrName>
                                        </p:attrNameLst>
                                      </p:cBhvr>
                                      <p:to>
                                        <p:strVal val="visible"/>
                                      </p:to>
                                    </p:set>
                                    <p:anim calcmode="lin" valueType="num">
                                      <p:cBhvr>
                                        <p:cTn id="35" dur="500" fill="hold"/>
                                        <p:tgtEl>
                                          <p:spTgt spid="70"/>
                                        </p:tgtEl>
                                        <p:attrNameLst>
                                          <p:attrName>ppt_w</p:attrName>
                                        </p:attrNameLst>
                                      </p:cBhvr>
                                      <p:tavLst>
                                        <p:tav tm="0">
                                          <p:val>
                                            <p:fltVal val="0"/>
                                          </p:val>
                                        </p:tav>
                                        <p:tav tm="100000">
                                          <p:val>
                                            <p:strVal val="#ppt_w"/>
                                          </p:val>
                                        </p:tav>
                                      </p:tavLst>
                                    </p:anim>
                                    <p:anim calcmode="lin" valueType="num">
                                      <p:cBhvr>
                                        <p:cTn id="36" dur="500" fill="hold"/>
                                        <p:tgtEl>
                                          <p:spTgt spid="70"/>
                                        </p:tgtEl>
                                        <p:attrNameLst>
                                          <p:attrName>ppt_h</p:attrName>
                                        </p:attrNameLst>
                                      </p:cBhvr>
                                      <p:tavLst>
                                        <p:tav tm="0">
                                          <p:val>
                                            <p:fltVal val="0"/>
                                          </p:val>
                                        </p:tav>
                                        <p:tav tm="100000">
                                          <p:val>
                                            <p:strVal val="#ppt_h"/>
                                          </p:val>
                                        </p:tav>
                                      </p:tavLst>
                                    </p:anim>
                                    <p:animEffect transition="in" filter="fade">
                                      <p:cBhvr>
                                        <p:cTn id="37" dur="500"/>
                                        <p:tgtEl>
                                          <p:spTgt spid="70"/>
                                        </p:tgtEl>
                                      </p:cBhvr>
                                    </p:animEffect>
                                  </p:childTnLst>
                                </p:cTn>
                              </p:par>
                              <p:par>
                                <p:cTn id="38" presetID="53" presetClass="entr" presetSubtype="16"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anim calcmode="lin" valueType="num">
                                      <p:cBhvr>
                                        <p:cTn id="40" dur="500" fill="hold"/>
                                        <p:tgtEl>
                                          <p:spTgt spid="38"/>
                                        </p:tgtEl>
                                        <p:attrNameLst>
                                          <p:attrName>ppt_w</p:attrName>
                                        </p:attrNameLst>
                                      </p:cBhvr>
                                      <p:tavLst>
                                        <p:tav tm="0">
                                          <p:val>
                                            <p:fltVal val="0"/>
                                          </p:val>
                                        </p:tav>
                                        <p:tav tm="100000">
                                          <p:val>
                                            <p:strVal val="#ppt_w"/>
                                          </p:val>
                                        </p:tav>
                                      </p:tavLst>
                                    </p:anim>
                                    <p:anim calcmode="lin" valueType="num">
                                      <p:cBhvr>
                                        <p:cTn id="41" dur="500" fill="hold"/>
                                        <p:tgtEl>
                                          <p:spTgt spid="38"/>
                                        </p:tgtEl>
                                        <p:attrNameLst>
                                          <p:attrName>ppt_h</p:attrName>
                                        </p:attrNameLst>
                                      </p:cBhvr>
                                      <p:tavLst>
                                        <p:tav tm="0">
                                          <p:val>
                                            <p:fltVal val="0"/>
                                          </p:val>
                                        </p:tav>
                                        <p:tav tm="100000">
                                          <p:val>
                                            <p:strVal val="#ppt_h"/>
                                          </p:val>
                                        </p:tav>
                                      </p:tavLst>
                                    </p:anim>
                                    <p:animEffect transition="in" filter="fade">
                                      <p:cBhvr>
                                        <p:cTn id="42" dur="500"/>
                                        <p:tgtEl>
                                          <p:spTgt spid="3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44"/>
                                        </p:tgtEl>
                                        <p:attrNameLst>
                                          <p:attrName>style.visibility</p:attrName>
                                        </p:attrNameLst>
                                      </p:cBhvr>
                                      <p:to>
                                        <p:strVal val="visible"/>
                                      </p:to>
                                    </p:set>
                                    <p:anim calcmode="lin" valueType="num">
                                      <p:cBhvr additive="base">
                                        <p:cTn id="47" dur="500" fill="hold"/>
                                        <p:tgtEl>
                                          <p:spTgt spid="44"/>
                                        </p:tgtEl>
                                        <p:attrNameLst>
                                          <p:attrName>ppt_x</p:attrName>
                                        </p:attrNameLst>
                                      </p:cBhvr>
                                      <p:tavLst>
                                        <p:tav tm="0">
                                          <p:val>
                                            <p:strVal val="#ppt_x"/>
                                          </p:val>
                                        </p:tav>
                                        <p:tav tm="100000">
                                          <p:val>
                                            <p:strVal val="#ppt_x"/>
                                          </p:val>
                                        </p:tav>
                                      </p:tavLst>
                                    </p:anim>
                                    <p:anim calcmode="lin" valueType="num">
                                      <p:cBhvr additive="base">
                                        <p:cTn id="4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F8AE-2157-4769-0487-CB6097927AA6}"/>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374C6D46-A9F6-BD5F-C4F1-73DDDED36599}"/>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B35587BD-8BF2-D483-C6CF-9BAFC1E45F2B}"/>
              </a:ext>
            </a:extLst>
          </p:cNvPr>
          <p:cNvSpPr>
            <a:spLocks noGrp="1"/>
          </p:cNvSpPr>
          <p:nvPr>
            <p:ph type="sldNum" sz="quarter" idx="13"/>
          </p:nvPr>
        </p:nvSpPr>
        <p:spPr/>
        <p:txBody>
          <a:bodyPr/>
          <a:lstStyle/>
          <a:p>
            <a:fld id="{AEFAAC5A-9C4F-4278-920D-DF2BAB595749}" type="slidenum">
              <a:rPr lang="en-US" smtClean="0"/>
              <a:pPr/>
              <a:t>8</a:t>
            </a:fld>
            <a:endParaRPr lang="en-US"/>
          </a:p>
        </p:txBody>
      </p:sp>
      <p:sp>
        <p:nvSpPr>
          <p:cNvPr id="5" name="Google Shape;60;p14">
            <a:extLst>
              <a:ext uri="{FF2B5EF4-FFF2-40B4-BE49-F238E27FC236}">
                <a16:creationId xmlns:a16="http://schemas.microsoft.com/office/drawing/2014/main" id="{A1E46D62-4E4F-8D1D-3BBB-F6EC4270CA4E}"/>
              </a:ext>
            </a:extLst>
          </p:cNvPr>
          <p:cNvSpPr txBox="1">
            <a:spLocks/>
          </p:cNvSpPr>
          <p:nvPr/>
        </p:nvSpPr>
        <p:spPr>
          <a:xfrm>
            <a:off x="382375" y="1348740"/>
            <a:ext cx="8520600" cy="3443060"/>
          </a:xfrm>
          <a:prstGeom prst="rect">
            <a:avLst/>
          </a:prstGeom>
        </p:spPr>
        <p:txBody>
          <a:bodyPr spcFirstLastPara="1" wrap="square" lIns="91425" tIns="91425" rIns="91425" bIns="91425" anchor="t" anchorCtr="0">
            <a:normAutofit/>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200"/>
              </a:spcBef>
              <a:buFont typeface="Wingdings" pitchFamily="2" charset="2"/>
              <a:buNone/>
            </a:pPr>
            <a:r>
              <a:rPr lang="en-US" sz="2000" dirty="0"/>
              <a:t>From the previous tutorial, we saw that the AI-READI dataset contains images from four different types of devices .</a:t>
            </a:r>
            <a:endParaRPr lang="en-US" sz="2000" b="1" dirty="0"/>
          </a:p>
          <a:p>
            <a:pPr marL="0" indent="0">
              <a:spcBef>
                <a:spcPts val="1200"/>
              </a:spcBef>
              <a:buFont typeface="Wingdings" pitchFamily="2" charset="2"/>
              <a:buNone/>
            </a:pPr>
            <a:r>
              <a:rPr lang="en-US" sz="2000" b="1" dirty="0" err="1"/>
              <a:t>topcon_triton</a:t>
            </a:r>
            <a:endParaRPr lang="en-US" sz="2000" dirty="0"/>
          </a:p>
          <a:p>
            <a:pPr marL="0" indent="0">
              <a:spcBef>
                <a:spcPts val="1200"/>
              </a:spcBef>
              <a:buFont typeface="Wingdings" pitchFamily="2" charset="2"/>
              <a:buNone/>
            </a:pPr>
            <a:r>
              <a:rPr lang="en-US" sz="2000" b="1" dirty="0" err="1"/>
              <a:t>optomed_aurora</a:t>
            </a:r>
            <a:r>
              <a:rPr lang="en-US" sz="2000" dirty="0"/>
              <a:t> </a:t>
            </a:r>
          </a:p>
          <a:p>
            <a:pPr marL="0" indent="0">
              <a:spcBef>
                <a:spcPts val="1200"/>
              </a:spcBef>
              <a:buFont typeface="Wingdings" pitchFamily="2" charset="2"/>
              <a:buNone/>
            </a:pPr>
            <a:r>
              <a:rPr lang="en-US" sz="2000" b="1" dirty="0"/>
              <a:t>topcon_maestro2</a:t>
            </a:r>
            <a:r>
              <a:rPr lang="en-US" sz="2000" dirty="0"/>
              <a:t> </a:t>
            </a:r>
          </a:p>
          <a:p>
            <a:pPr marL="0" indent="0">
              <a:spcBef>
                <a:spcPts val="1200"/>
              </a:spcBef>
              <a:spcAft>
                <a:spcPts val="1200"/>
              </a:spcAft>
              <a:buFont typeface="Wingdings" pitchFamily="2" charset="2"/>
              <a:buNone/>
            </a:pPr>
            <a:r>
              <a:rPr lang="en-US" sz="2000" b="1" dirty="0" err="1"/>
              <a:t>icare_eidon</a:t>
            </a:r>
            <a:endParaRPr lang="en-US" sz="2000" b="1" dirty="0"/>
          </a:p>
        </p:txBody>
      </p:sp>
    </p:spTree>
    <p:extLst>
      <p:ext uri="{BB962C8B-B14F-4D97-AF65-F5344CB8AC3E}">
        <p14:creationId xmlns:p14="http://schemas.microsoft.com/office/powerpoint/2010/main" val="2990846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53640-43EC-2561-0400-CBCA29BCE9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4A52F2-2895-05C4-AB13-6F92113928F3}"/>
              </a:ext>
            </a:extLst>
          </p:cNvPr>
          <p:cNvSpPr>
            <a:spLocks noGrp="1"/>
          </p:cNvSpPr>
          <p:nvPr>
            <p:ph type="title"/>
          </p:nvPr>
        </p:nvSpPr>
        <p:spPr/>
        <p:txBody>
          <a:bodyPr/>
          <a:lstStyle/>
          <a:p>
            <a:r>
              <a:rPr lang="en-US" dirty="0"/>
              <a:t>Hands on tutorial</a:t>
            </a:r>
          </a:p>
        </p:txBody>
      </p:sp>
      <p:sp>
        <p:nvSpPr>
          <p:cNvPr id="3" name="Text Placeholder 2">
            <a:extLst>
              <a:ext uri="{FF2B5EF4-FFF2-40B4-BE49-F238E27FC236}">
                <a16:creationId xmlns:a16="http://schemas.microsoft.com/office/drawing/2014/main" id="{DC826404-463B-CF6D-5E02-B176FAC6B994}"/>
              </a:ext>
            </a:extLst>
          </p:cNvPr>
          <p:cNvSpPr>
            <a:spLocks noGrp="1"/>
          </p:cNvSpPr>
          <p:nvPr>
            <p:ph type="body" sz="quarter" idx="12"/>
          </p:nvPr>
        </p:nvSpPr>
        <p:spPr/>
        <p:txBody>
          <a:bodyPr/>
          <a:lstStyle/>
          <a:p>
            <a:r>
              <a:rPr lang="en-US" dirty="0"/>
              <a:t>A Case Study on the AI-READI Dataset</a:t>
            </a:r>
          </a:p>
        </p:txBody>
      </p:sp>
      <p:sp>
        <p:nvSpPr>
          <p:cNvPr id="4" name="Slide Number Placeholder 3">
            <a:extLst>
              <a:ext uri="{FF2B5EF4-FFF2-40B4-BE49-F238E27FC236}">
                <a16:creationId xmlns:a16="http://schemas.microsoft.com/office/drawing/2014/main" id="{DAFC56DF-8C40-D816-2E01-5B9B2CCE850C}"/>
              </a:ext>
            </a:extLst>
          </p:cNvPr>
          <p:cNvSpPr>
            <a:spLocks noGrp="1"/>
          </p:cNvSpPr>
          <p:nvPr>
            <p:ph type="sldNum" sz="quarter" idx="13"/>
          </p:nvPr>
        </p:nvSpPr>
        <p:spPr/>
        <p:txBody>
          <a:bodyPr/>
          <a:lstStyle/>
          <a:p>
            <a:fld id="{AEFAAC5A-9C4F-4278-920D-DF2BAB595749}" type="slidenum">
              <a:rPr lang="en-US" smtClean="0"/>
              <a:pPr/>
              <a:t>9</a:t>
            </a:fld>
            <a:endParaRPr lang="en-US"/>
          </a:p>
        </p:txBody>
      </p:sp>
      <p:sp>
        <p:nvSpPr>
          <p:cNvPr id="6" name="Google Shape;65;p15">
            <a:extLst>
              <a:ext uri="{FF2B5EF4-FFF2-40B4-BE49-F238E27FC236}">
                <a16:creationId xmlns:a16="http://schemas.microsoft.com/office/drawing/2014/main" id="{3007E97F-846B-FAFC-B609-55BA7C500BC5}"/>
              </a:ext>
            </a:extLst>
          </p:cNvPr>
          <p:cNvSpPr txBox="1">
            <a:spLocks/>
          </p:cNvSpPr>
          <p:nvPr/>
        </p:nvSpPr>
        <p:spPr>
          <a:xfrm>
            <a:off x="389675" y="1744740"/>
            <a:ext cx="4004016" cy="1874120"/>
          </a:xfrm>
          <a:prstGeom prst="rect">
            <a:avLst/>
          </a:prstGeom>
        </p:spPr>
        <p:txBody>
          <a:bodyPr spcFirstLastPara="1" wrap="square" lIns="91425" tIns="91425" rIns="91425" bIns="91425" anchor="t" anchorCtr="0">
            <a:normAutofit fontScale="92500"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Font typeface="Wingdings" pitchFamily="2" charset="2"/>
              <a:buNone/>
            </a:pPr>
            <a:r>
              <a:rPr lang="en-US" sz="1600" dirty="0"/>
              <a:t>Hospital 1 (Client 1) has only the following device types: </a:t>
            </a:r>
          </a:p>
          <a:p>
            <a:pPr marL="0" indent="0">
              <a:spcBef>
                <a:spcPts val="1200"/>
              </a:spcBef>
              <a:buFont typeface="Wingdings" pitchFamily="2" charset="2"/>
              <a:buNone/>
            </a:pPr>
            <a:r>
              <a:rPr lang="en-US" sz="1600" b="1" dirty="0" err="1"/>
              <a:t>topcon_triton</a:t>
            </a:r>
            <a:endParaRPr lang="en-US" sz="1600" b="1" dirty="0"/>
          </a:p>
          <a:p>
            <a:pPr marL="0" indent="0">
              <a:spcBef>
                <a:spcPts val="1200"/>
              </a:spcBef>
              <a:buFont typeface="Wingdings" pitchFamily="2" charset="2"/>
              <a:buNone/>
            </a:pPr>
            <a:r>
              <a:rPr lang="en-US" sz="1600" b="1" dirty="0" err="1"/>
              <a:t>optomed_aurora</a:t>
            </a:r>
            <a:endParaRPr lang="en-US" sz="1600" b="1" dirty="0"/>
          </a:p>
          <a:p>
            <a:pPr marL="0" indent="0">
              <a:spcBef>
                <a:spcPts val="1200"/>
              </a:spcBef>
              <a:spcAft>
                <a:spcPts val="1200"/>
              </a:spcAft>
              <a:buFont typeface="Wingdings" pitchFamily="2" charset="2"/>
              <a:buNone/>
            </a:pPr>
            <a:r>
              <a:rPr lang="en-US" sz="1600" b="1" dirty="0"/>
              <a:t>topcon_maestro2</a:t>
            </a:r>
          </a:p>
        </p:txBody>
      </p:sp>
      <p:pic>
        <p:nvPicPr>
          <p:cNvPr id="8" name="Google Shape;67;p15">
            <a:extLst>
              <a:ext uri="{FF2B5EF4-FFF2-40B4-BE49-F238E27FC236}">
                <a16:creationId xmlns:a16="http://schemas.microsoft.com/office/drawing/2014/main" id="{5CA8D24C-422E-BCE7-7E16-011DC38D7EE2}"/>
              </a:ext>
            </a:extLst>
          </p:cNvPr>
          <p:cNvPicPr preferRelativeResize="0"/>
          <p:nvPr/>
        </p:nvPicPr>
        <p:blipFill>
          <a:blip r:embed="rId2">
            <a:alphaModFix/>
          </a:blip>
          <a:stretch>
            <a:fillRect/>
          </a:stretch>
        </p:blipFill>
        <p:spPr>
          <a:xfrm>
            <a:off x="2026113" y="3516972"/>
            <a:ext cx="5231937" cy="1314450"/>
          </a:xfrm>
          <a:prstGeom prst="rect">
            <a:avLst/>
          </a:prstGeom>
          <a:noFill/>
          <a:ln>
            <a:noFill/>
          </a:ln>
        </p:spPr>
      </p:pic>
      <p:sp>
        <p:nvSpPr>
          <p:cNvPr id="9" name="Google Shape;68;p15">
            <a:extLst>
              <a:ext uri="{FF2B5EF4-FFF2-40B4-BE49-F238E27FC236}">
                <a16:creationId xmlns:a16="http://schemas.microsoft.com/office/drawing/2014/main" id="{DFB56B69-6330-4BC6-6752-733D49C53407}"/>
              </a:ext>
            </a:extLst>
          </p:cNvPr>
          <p:cNvSpPr txBox="1"/>
          <p:nvPr/>
        </p:nvSpPr>
        <p:spPr>
          <a:xfrm>
            <a:off x="378245" y="1303332"/>
            <a:ext cx="8086513"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tx1">
                    <a:lumMod val="50000"/>
                  </a:schemeClr>
                </a:solidFill>
              </a:rPr>
              <a:t>Now Let’s consider we have 2 hospitals with data distribution as below:</a:t>
            </a:r>
            <a:endParaRPr sz="1600" dirty="0">
              <a:solidFill>
                <a:schemeClr val="tx1">
                  <a:lumMod val="50000"/>
                </a:schemeClr>
              </a:solidFill>
            </a:endParaRPr>
          </a:p>
        </p:txBody>
      </p:sp>
      <p:sp>
        <p:nvSpPr>
          <p:cNvPr id="10" name="Google Shape;65;p15">
            <a:extLst>
              <a:ext uri="{FF2B5EF4-FFF2-40B4-BE49-F238E27FC236}">
                <a16:creationId xmlns:a16="http://schemas.microsoft.com/office/drawing/2014/main" id="{FFD7F49A-965A-CA64-520B-994A298E2C94}"/>
              </a:ext>
            </a:extLst>
          </p:cNvPr>
          <p:cNvSpPr txBox="1">
            <a:spLocks/>
          </p:cNvSpPr>
          <p:nvPr/>
        </p:nvSpPr>
        <p:spPr>
          <a:xfrm>
            <a:off x="4256825" y="1759980"/>
            <a:ext cx="4004016" cy="1874120"/>
          </a:xfrm>
          <a:prstGeom prst="rect">
            <a:avLst/>
          </a:prstGeom>
        </p:spPr>
        <p:txBody>
          <a:bodyPr spcFirstLastPara="1" wrap="square" lIns="91425" tIns="91425" rIns="91425" bIns="91425" anchor="t" anchorCtr="0">
            <a:normAutofit fontScale="92500" lnSpcReduction="10000"/>
          </a:bodyPr>
          <a:lstStyle>
            <a:lvl1pPr marL="173038" indent="-173038" algn="l" defTabSz="457200" rtl="0" eaLnBrk="1" latinLnBrk="0" hangingPunct="1">
              <a:spcBef>
                <a:spcPts val="600"/>
              </a:spcBef>
              <a:spcAft>
                <a:spcPts val="0"/>
              </a:spcAft>
              <a:buFont typeface="Wingdings" pitchFamily="2" charset="2"/>
              <a:buChar char="§"/>
              <a:defRPr sz="1800" kern="1200" baseline="0">
                <a:solidFill>
                  <a:schemeClr val="tx1">
                    <a:lumMod val="50000"/>
                  </a:schemeClr>
                </a:solidFill>
                <a:latin typeface="+mn-lt"/>
                <a:ea typeface="+mn-ea"/>
                <a:cs typeface="+mn-cs"/>
              </a:defRPr>
            </a:lvl1pPr>
            <a:lvl2pPr marL="520700" indent="-236538"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2pPr>
            <a:lvl3pPr marL="803275" indent="-187325"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3pPr>
            <a:lvl4pPr marL="1087438"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4pPr>
            <a:lvl5pPr marL="1371600" indent="-171450" algn="l" defTabSz="457200" rtl="0" eaLnBrk="1" latinLnBrk="0" hangingPunct="1">
              <a:spcBef>
                <a:spcPts val="0"/>
              </a:spcBef>
              <a:spcAft>
                <a:spcPts val="0"/>
              </a:spcAft>
              <a:buFont typeface="Arial"/>
              <a:buChar char="»"/>
              <a:defRPr sz="1800" kern="1200">
                <a:solidFill>
                  <a:schemeClr val="tx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Font typeface="Wingdings" pitchFamily="2" charset="2"/>
              <a:buNone/>
            </a:pPr>
            <a:r>
              <a:rPr lang="en-US" sz="1600" dirty="0"/>
              <a:t>Hospital 2 (Client 2) has only the following device types: </a:t>
            </a:r>
          </a:p>
          <a:p>
            <a:pPr marL="0" indent="0">
              <a:spcBef>
                <a:spcPts val="1200"/>
              </a:spcBef>
              <a:buFont typeface="Wingdings" pitchFamily="2" charset="2"/>
              <a:buNone/>
            </a:pPr>
            <a:r>
              <a:rPr lang="en-US" sz="1600" b="1" dirty="0" err="1"/>
              <a:t>icare_eidon</a:t>
            </a:r>
            <a:endParaRPr lang="en-US" sz="1600" b="1" dirty="0"/>
          </a:p>
          <a:p>
            <a:pPr marL="0" indent="0">
              <a:spcBef>
                <a:spcPts val="1200"/>
              </a:spcBef>
              <a:buFont typeface="Wingdings" pitchFamily="2" charset="2"/>
              <a:buNone/>
            </a:pPr>
            <a:r>
              <a:rPr lang="en-US" sz="1600" b="1" dirty="0" err="1"/>
              <a:t>optomed_aurora</a:t>
            </a:r>
            <a:endParaRPr lang="en-US" sz="1600" b="1" dirty="0"/>
          </a:p>
          <a:p>
            <a:pPr marL="0" indent="0">
              <a:spcBef>
                <a:spcPts val="1200"/>
              </a:spcBef>
              <a:spcAft>
                <a:spcPts val="1200"/>
              </a:spcAft>
              <a:buFont typeface="Wingdings" pitchFamily="2" charset="2"/>
              <a:buNone/>
            </a:pPr>
            <a:r>
              <a:rPr lang="en-US" sz="1600" b="1" dirty="0"/>
              <a:t>topcon_maestro2</a:t>
            </a:r>
          </a:p>
        </p:txBody>
      </p:sp>
    </p:spTree>
    <p:extLst>
      <p:ext uri="{BB962C8B-B14F-4D97-AF65-F5344CB8AC3E}">
        <p14:creationId xmlns:p14="http://schemas.microsoft.com/office/powerpoint/2010/main" val="26195710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Lst>
  </p:timing>
</p:sld>
</file>

<file path=ppt/theme/theme1.xml><?xml version="1.0" encoding="utf-8"?>
<a:theme xmlns:a="http://schemas.openxmlformats.org/drawingml/2006/main" name="presentation_16x9">
  <a:themeElements>
    <a:clrScheme name="Argonne General Purpose Template">
      <a:dk1>
        <a:srgbClr val="47484A"/>
      </a:dk1>
      <a:lt1>
        <a:srgbClr val="FFFFFF"/>
      </a:lt1>
      <a:dk2>
        <a:srgbClr val="0082CA"/>
      </a:dk2>
      <a:lt2>
        <a:srgbClr val="ECAA00"/>
      </a:lt2>
      <a:accent1>
        <a:srgbClr val="7AB800"/>
      </a:accent1>
      <a:accent2>
        <a:srgbClr val="00609C"/>
      </a:accent2>
      <a:accent3>
        <a:srgbClr val="4D008C"/>
      </a:accent3>
      <a:accent4>
        <a:srgbClr val="FF7900"/>
      </a:accent4>
      <a:accent5>
        <a:srgbClr val="00A19C"/>
      </a:accent5>
      <a:accent6>
        <a:srgbClr val="CD202C"/>
      </a:accent6>
      <a:hlink>
        <a:srgbClr val="000000"/>
      </a:hlink>
      <a:folHlink>
        <a:srgbClr val="76777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16977731-C412-3943-B741-04857B423370}" vid="{1CB93506-B23E-0946-9F6E-16BB195DC3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Argonne presentation_16x9</Template>
  <TotalTime>18060</TotalTime>
  <Words>1661</Words>
  <Application>Microsoft Macintosh PowerPoint</Application>
  <PresentationFormat>On-screen Show (16:9)</PresentationFormat>
  <Paragraphs>209</Paragraphs>
  <Slides>35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Avenir Book</vt:lpstr>
      <vt:lpstr>Calibri</vt:lpstr>
      <vt:lpstr>Wingdings</vt:lpstr>
      <vt:lpstr>presentation_16x9</vt:lpstr>
      <vt:lpstr>Federated learning tutorial</vt:lpstr>
      <vt:lpstr>Motivation for fl – an “extreme” case</vt:lpstr>
      <vt:lpstr>Motivation for fl – an “extreme” case</vt:lpstr>
      <vt:lpstr>Motivation for fl – an “extreme” case</vt:lpstr>
      <vt:lpstr>Motivation – any more real reasons?</vt:lpstr>
      <vt:lpstr>Motivation – any more real reasons?</vt:lpstr>
      <vt:lpstr>Federated learning</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lpstr>Hands on tutorial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jpowen</cp:lastModifiedBy>
  <cp:revision>943</cp:revision>
  <cp:lastPrinted>2015-09-08T15:35:42Z</cp:lastPrinted>
  <dcterms:created xsi:type="dcterms:W3CDTF">2018-07-03T17:34:09Z</dcterms:created>
  <dcterms:modified xsi:type="dcterms:W3CDTF">2025-05-22T16:34:35Z</dcterms:modified>
</cp:coreProperties>
</file>

<file path=docProps/thumbnail.jpeg>
</file>